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73" r:id="rId6"/>
    <p:sldId id="259" r:id="rId7"/>
    <p:sldId id="260" r:id="rId8"/>
    <p:sldId id="262" r:id="rId9"/>
    <p:sldId id="268" r:id="rId10"/>
    <p:sldId id="269" r:id="rId11"/>
    <p:sldId id="274" r:id="rId12"/>
    <p:sldId id="261" r:id="rId13"/>
    <p:sldId id="263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FFFF"/>
    <a:srgbClr val="007882"/>
    <a:srgbClr val="FF00FF"/>
    <a:srgbClr val="0000FF"/>
    <a:srgbClr val="FF0000"/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E34E-A7BA-AA42-B801-8BB749A86129}" v="2401" dt="2022-07-12T19:55:0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4"/>
    <p:restoredTop sz="89283"/>
  </p:normalViewPr>
  <p:slideViewPr>
    <p:cSldViewPr snapToGrid="0" snapToObjects="1">
      <p:cViewPr varScale="1">
        <p:scale>
          <a:sx n="186" d="100"/>
          <a:sy n="186" d="100"/>
        </p:scale>
        <p:origin x="24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j Keller" userId="6332701c47ea3f96" providerId="LiveId" clId="{C28AE34E-A7BA-AA42-B801-8BB749A86129}"/>
    <pc:docChg chg="undo redo custSel addSld delSld modSld sldOrd">
      <pc:chgData name="Sergej Keller" userId="6332701c47ea3f96" providerId="LiveId" clId="{C28AE34E-A7BA-AA42-B801-8BB749A86129}" dt="2022-07-12T19:55:19.276" v="8641" actId="1076"/>
      <pc:docMkLst>
        <pc:docMk/>
      </pc:docMkLst>
      <pc:sldChg chg="addSp delSp modSp mod">
        <pc:chgData name="Sergej Keller" userId="6332701c47ea3f96" providerId="LiveId" clId="{C28AE34E-A7BA-AA42-B801-8BB749A86129}" dt="2022-07-11T11:00:19.949" v="8024" actId="20577"/>
        <pc:sldMkLst>
          <pc:docMk/>
          <pc:sldMk cId="1846653792" sldId="256"/>
        </pc:sldMkLst>
        <pc:spChg chg="mod">
          <ac:chgData name="Sergej Keller" userId="6332701c47ea3f96" providerId="LiveId" clId="{C28AE34E-A7BA-AA42-B801-8BB749A86129}" dt="2022-07-07T07:21:52.208" v="2960" actId="790"/>
          <ac:spMkLst>
            <pc:docMk/>
            <pc:sldMk cId="1846653792" sldId="256"/>
            <ac:spMk id="2" creationId="{612E31E9-B925-202D-B496-03FACB67562E}"/>
          </ac:spMkLst>
        </pc:spChg>
        <pc:spChg chg="mod">
          <ac:chgData name="Sergej Keller" userId="6332701c47ea3f96" providerId="LiveId" clId="{C28AE34E-A7BA-AA42-B801-8BB749A86129}" dt="2022-07-11T11:00:19.949" v="8024" actId="20577"/>
          <ac:spMkLst>
            <pc:docMk/>
            <pc:sldMk cId="1846653792" sldId="256"/>
            <ac:spMk id="3" creationId="{5E768E67-ADB4-2E9E-1688-D34EEE06EBE6}"/>
          </ac:spMkLst>
        </pc:spChg>
        <pc:spChg chg="add del mod">
          <ac:chgData name="Sergej Keller" userId="6332701c47ea3f96" providerId="LiveId" clId="{C28AE34E-A7BA-AA42-B801-8BB749A86129}" dt="2022-07-05T11:26:41.522" v="2690" actId="478"/>
          <ac:spMkLst>
            <pc:docMk/>
            <pc:sldMk cId="1846653792" sldId="256"/>
            <ac:spMk id="7" creationId="{2E1B8F19-EB10-7724-3723-EED94F7A1F02}"/>
          </ac:spMkLst>
        </pc:spChg>
        <pc:picChg chg="mod">
          <ac:chgData name="Sergej Keller" userId="6332701c47ea3f96" providerId="LiveId" clId="{C28AE34E-A7BA-AA42-B801-8BB749A86129}" dt="2022-07-04T11:37:02.923" v="1671" actId="1076"/>
          <ac:picMkLst>
            <pc:docMk/>
            <pc:sldMk cId="1846653792" sldId="256"/>
            <ac:picMk id="4" creationId="{C72AE971-12CF-4703-90B7-C73BEE028ADE}"/>
          </ac:picMkLst>
        </pc:picChg>
        <pc:picChg chg="add del mod modCrop">
          <ac:chgData name="Sergej Keller" userId="6332701c47ea3f96" providerId="LiveId" clId="{C28AE34E-A7BA-AA42-B801-8BB749A86129}" dt="2022-07-04T13:08:58.559" v="1752" actId="478"/>
          <ac:picMkLst>
            <pc:docMk/>
            <pc:sldMk cId="1846653792" sldId="256"/>
            <ac:picMk id="5" creationId="{20257945-7D18-12F8-BFF6-B3427B1AC842}"/>
          </ac:picMkLst>
        </pc:picChg>
        <pc:picChg chg="add del mod modCrop">
          <ac:chgData name="Sergej Keller" userId="6332701c47ea3f96" providerId="LiveId" clId="{C28AE34E-A7BA-AA42-B801-8BB749A86129}" dt="2022-07-04T13:09:00.262" v="1753" actId="478"/>
          <ac:picMkLst>
            <pc:docMk/>
            <pc:sldMk cId="1846653792" sldId="256"/>
            <ac:picMk id="6" creationId="{3672D8B0-E8E3-ECEA-491A-2C04DA5A0E2E}"/>
          </ac:picMkLst>
        </pc:picChg>
        <pc:picChg chg="add mod modCrop">
          <ac:chgData name="Sergej Keller" userId="6332701c47ea3f96" providerId="LiveId" clId="{C28AE34E-A7BA-AA42-B801-8BB749A86129}" dt="2022-07-05T11:26:36.338" v="2689" actId="1076"/>
          <ac:picMkLst>
            <pc:docMk/>
            <pc:sldMk cId="1846653792" sldId="256"/>
            <ac:picMk id="6" creationId="{9A4CC208-D566-2AFE-C9D9-4726BFE5837F}"/>
          </ac:picMkLst>
        </pc:picChg>
      </pc:sldChg>
      <pc:sldChg chg="addSp delSp modSp mod modTransition modAnim">
        <pc:chgData name="Sergej Keller" userId="6332701c47ea3f96" providerId="LiveId" clId="{C28AE34E-A7BA-AA42-B801-8BB749A86129}" dt="2022-07-12T19:46:41.904" v="8574"/>
        <pc:sldMkLst>
          <pc:docMk/>
          <pc:sldMk cId="4116339050" sldId="257"/>
        </pc:sldMkLst>
        <pc:spChg chg="mod">
          <ac:chgData name="Sergej Keller" userId="6332701c47ea3f96" providerId="LiveId" clId="{C28AE34E-A7BA-AA42-B801-8BB749A86129}" dt="2022-07-04T13:14:36.210" v="1793" actId="20577"/>
          <ac:spMkLst>
            <pc:docMk/>
            <pc:sldMk cId="4116339050" sldId="257"/>
            <ac:spMk id="2" creationId="{956B79D3-78CA-4C9E-19EE-A95FE3B15E0C}"/>
          </ac:spMkLst>
        </pc:spChg>
        <pc:spChg chg="add mod">
          <ac:chgData name="Sergej Keller" userId="6332701c47ea3f96" providerId="LiveId" clId="{C28AE34E-A7BA-AA42-B801-8BB749A86129}" dt="2022-07-12T12:53:10.326" v="8366" actId="692"/>
          <ac:spMkLst>
            <pc:docMk/>
            <pc:sldMk cId="4116339050" sldId="257"/>
            <ac:spMk id="3" creationId="{7E478A24-95DC-8CDC-0A9B-B800C5947083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4116339050" sldId="257"/>
            <ac:spMk id="4" creationId="{EF2C7E07-C11B-1D80-AC25-8D17EDAE83AC}"/>
          </ac:spMkLst>
        </pc:spChg>
        <pc:spChg chg="mod">
          <ac:chgData name="Sergej Keller" userId="6332701c47ea3f96" providerId="LiveId" clId="{C28AE34E-A7BA-AA42-B801-8BB749A86129}" dt="2022-07-10T17:30:54.119" v="6223"/>
          <ac:spMkLst>
            <pc:docMk/>
            <pc:sldMk cId="4116339050" sldId="257"/>
            <ac:spMk id="6" creationId="{FC1BA194-58CC-198D-8AA9-75086869ECE2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4116339050" sldId="257"/>
            <ac:spMk id="7" creationId="{1BA41B7B-FAB7-5DF4-4255-3927B4D38B65}"/>
          </ac:spMkLst>
        </pc:spChg>
        <pc:spChg chg="add del mod">
          <ac:chgData name="Sergej Keller" userId="6332701c47ea3f96" providerId="LiveId" clId="{C28AE34E-A7BA-AA42-B801-8BB749A86129}" dt="2022-07-10T16:48:09.366" v="5648" actId="478"/>
          <ac:spMkLst>
            <pc:docMk/>
            <pc:sldMk cId="4116339050" sldId="257"/>
            <ac:spMk id="29" creationId="{6F7C249D-4196-ECFB-C789-734C1CAB4041}"/>
          </ac:spMkLst>
        </pc:spChg>
        <pc:spChg chg="add mod">
          <ac:chgData name="Sergej Keller" userId="6332701c47ea3f96" providerId="LiveId" clId="{C28AE34E-A7BA-AA42-B801-8BB749A86129}" dt="2022-07-11T09:58:50.330" v="6896" actId="171"/>
          <ac:spMkLst>
            <pc:docMk/>
            <pc:sldMk cId="4116339050" sldId="257"/>
            <ac:spMk id="29" creationId="{D5C94982-13E5-C17B-C963-C9094F40FFBB}"/>
          </ac:spMkLst>
        </pc:spChg>
        <pc:spChg chg="add mod">
          <ac:chgData name="Sergej Keller" userId="6332701c47ea3f96" providerId="LiveId" clId="{C28AE34E-A7BA-AA42-B801-8BB749A86129}" dt="2022-07-12T12:53:03.671" v="8365" actId="692"/>
          <ac:spMkLst>
            <pc:docMk/>
            <pc:sldMk cId="4116339050" sldId="257"/>
            <ac:spMk id="30" creationId="{5426848D-889E-35BD-0E81-00E25BC7100E}"/>
          </ac:spMkLst>
        </pc:spChg>
        <pc:spChg chg="add mod">
          <ac:chgData name="Sergej Keller" userId="6332701c47ea3f96" providerId="LiveId" clId="{C28AE34E-A7BA-AA42-B801-8BB749A86129}" dt="2022-07-10T21:00:51.104" v="6440" actId="1038"/>
          <ac:spMkLst>
            <pc:docMk/>
            <pc:sldMk cId="4116339050" sldId="257"/>
            <ac:spMk id="31" creationId="{811C89D4-EB9E-B800-F438-BCA305CA026A}"/>
          </ac:spMkLst>
        </pc:spChg>
        <pc:spChg chg="del">
          <ac:chgData name="Sergej Keller" userId="6332701c47ea3f96" providerId="LiveId" clId="{C28AE34E-A7BA-AA42-B801-8BB749A86129}" dt="2022-07-04T13:14:52.634" v="1794" actId="478"/>
          <ac:spMkLst>
            <pc:docMk/>
            <pc:sldMk cId="4116339050" sldId="257"/>
            <ac:spMk id="80" creationId="{E809E37C-A94D-9B99-031F-9678DA684263}"/>
          </ac:spMkLst>
        </pc:spChg>
        <pc:spChg chg="del">
          <ac:chgData name="Sergej Keller" userId="6332701c47ea3f96" providerId="LiveId" clId="{C28AE34E-A7BA-AA42-B801-8BB749A86129}" dt="2022-07-04T13:14:53.796" v="1795" actId="478"/>
          <ac:spMkLst>
            <pc:docMk/>
            <pc:sldMk cId="4116339050" sldId="257"/>
            <ac:spMk id="81" creationId="{2D14E62F-1F78-86F0-F7B2-87537BBCF04A}"/>
          </ac:spMkLst>
        </pc:spChg>
        <pc:spChg chg="del">
          <ac:chgData name="Sergej Keller" userId="6332701c47ea3f96" providerId="LiveId" clId="{C28AE34E-A7BA-AA42-B801-8BB749A86129}" dt="2022-07-04T13:14:54.629" v="1796" actId="478"/>
          <ac:spMkLst>
            <pc:docMk/>
            <pc:sldMk cId="4116339050" sldId="257"/>
            <ac:spMk id="82" creationId="{99FF5038-A175-D1BD-41A2-AB4F58B07318}"/>
          </ac:spMkLst>
        </pc:spChg>
        <pc:grpChg chg="mod">
          <ac:chgData name="Sergej Keller" userId="6332701c47ea3f96" providerId="LiveId" clId="{C28AE34E-A7BA-AA42-B801-8BB749A86129}" dt="2022-07-04T13:27:26.132" v="1903" actId="1076"/>
          <ac:grpSpMkLst>
            <pc:docMk/>
            <pc:sldMk cId="4116339050" sldId="257"/>
            <ac:grpSpMk id="16" creationId="{3F10BB91-5E25-996C-832A-EF7F08FFD5EC}"/>
          </ac:grpSpMkLst>
        </pc:grpChg>
        <pc:grpChg chg="mod">
          <ac:chgData name="Sergej Keller" userId="6332701c47ea3f96" providerId="LiveId" clId="{C28AE34E-A7BA-AA42-B801-8BB749A86129}" dt="2022-07-04T13:27:26.132" v="1903" actId="1076"/>
          <ac:grpSpMkLst>
            <pc:docMk/>
            <pc:sldMk cId="4116339050" sldId="257"/>
            <ac:grpSpMk id="19" creationId="{5AE811B9-C2C0-61AE-88B8-5D3EF8188385}"/>
          </ac:grpSpMkLst>
        </pc:grpChg>
        <pc:grpChg chg="mod">
          <ac:chgData name="Sergej Keller" userId="6332701c47ea3f96" providerId="LiveId" clId="{C28AE34E-A7BA-AA42-B801-8BB749A86129}" dt="2022-07-04T13:27:26.132" v="1903" actId="1076"/>
          <ac:grpSpMkLst>
            <pc:docMk/>
            <pc:sldMk cId="4116339050" sldId="257"/>
            <ac:grpSpMk id="22" creationId="{BE5E7C0B-F3D7-1CCE-9183-397FCCB29DBF}"/>
          </ac:grpSpMkLst>
        </pc:grpChg>
        <pc:grpChg chg="mod">
          <ac:chgData name="Sergej Keller" userId="6332701c47ea3f96" providerId="LiveId" clId="{C28AE34E-A7BA-AA42-B801-8BB749A86129}" dt="2022-07-04T13:27:26.132" v="1903" actId="1076"/>
          <ac:grpSpMkLst>
            <pc:docMk/>
            <pc:sldMk cId="4116339050" sldId="257"/>
            <ac:grpSpMk id="25" creationId="{FA2C668C-5A2F-A029-FF01-7C016496D203}"/>
          </ac:grpSpMkLst>
        </pc:grpChg>
        <pc:grpChg chg="del mod">
          <ac:chgData name="Sergej Keller" userId="6332701c47ea3f96" providerId="LiveId" clId="{C28AE34E-A7BA-AA42-B801-8BB749A86129}" dt="2022-07-07T07:07:33.995" v="2816" actId="478"/>
          <ac:grpSpMkLst>
            <pc:docMk/>
            <pc:sldMk cId="4116339050" sldId="257"/>
            <ac:grpSpMk id="62" creationId="{7577FF82-FBD2-9EA0-3270-83181559FFFA}"/>
          </ac:grpSpMkLst>
        </pc:grpChg>
        <pc:picChg chg="mod">
          <ac:chgData name="Sergej Keller" userId="6332701c47ea3f96" providerId="LiveId" clId="{C28AE34E-A7BA-AA42-B801-8BB749A86129}" dt="2022-07-10T16:47:02.389" v="5633" actId="1076"/>
          <ac:picMkLst>
            <pc:docMk/>
            <pc:sldMk cId="4116339050" sldId="257"/>
            <ac:picMk id="5" creationId="{9B2311B8-1873-7BCE-F8BD-FFE514455E27}"/>
          </ac:picMkLst>
        </pc:picChg>
        <pc:picChg chg="add del mod modCrop">
          <ac:chgData name="Sergej Keller" userId="6332701c47ea3f96" providerId="LiveId" clId="{C28AE34E-A7BA-AA42-B801-8BB749A86129}" dt="2022-07-10T11:16:44.356" v="5404" actId="478"/>
          <ac:picMkLst>
            <pc:docMk/>
            <pc:sldMk cId="4116339050" sldId="257"/>
            <ac:picMk id="7" creationId="{A608AF7D-7F24-6F94-FE1C-B8C2F33F04D1}"/>
          </ac:picMkLst>
        </pc:picChg>
        <pc:picChg chg="add mod">
          <ac:chgData name="Sergej Keller" userId="6332701c47ea3f96" providerId="LiveId" clId="{C28AE34E-A7BA-AA42-B801-8BB749A86129}" dt="2022-07-10T16:48:42.856" v="5655" actId="1076"/>
          <ac:picMkLst>
            <pc:docMk/>
            <pc:sldMk cId="4116339050" sldId="257"/>
            <ac:picMk id="28" creationId="{06D54150-AA4D-BBB0-C845-B0E36BEC03F8}"/>
          </ac:picMkLst>
        </pc:picChg>
        <pc:cxnChg chg="add del mod">
          <ac:chgData name="Sergej Keller" userId="6332701c47ea3f96" providerId="LiveId" clId="{C28AE34E-A7BA-AA42-B801-8BB749A86129}" dt="2022-07-10T16:48:15.297" v="5651" actId="478"/>
          <ac:cxnSpMkLst>
            <pc:docMk/>
            <pc:sldMk cId="4116339050" sldId="257"/>
            <ac:cxnSpMk id="8" creationId="{06123931-5F6E-760D-FF33-794966C82AAA}"/>
          </ac:cxnSpMkLst>
        </pc:cxnChg>
      </pc:sldChg>
      <pc:sldChg chg="addSp delSp modSp mod ord modTransition delAnim modAnim">
        <pc:chgData name="Sergej Keller" userId="6332701c47ea3f96" providerId="LiveId" clId="{C28AE34E-A7BA-AA42-B801-8BB749A86129}" dt="2022-07-11T18:28:53.291" v="8089"/>
        <pc:sldMkLst>
          <pc:docMk/>
          <pc:sldMk cId="2197069767" sldId="258"/>
        </pc:sldMkLst>
        <pc:spChg chg="mod">
          <ac:chgData name="Sergej Keller" userId="6332701c47ea3f96" providerId="LiveId" clId="{C28AE34E-A7BA-AA42-B801-8BB749A86129}" dt="2022-07-04T11:38:43.272" v="1696" actId="207"/>
          <ac:spMkLst>
            <pc:docMk/>
            <pc:sldMk cId="2197069767" sldId="258"/>
            <ac:spMk id="2" creationId="{956B79D3-78CA-4C9E-19EE-A95FE3B15E0C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2197069767" sldId="258"/>
            <ac:spMk id="3" creationId="{35221EFF-41E6-3EB3-0B41-472D470E40B2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2197069767" sldId="258"/>
            <ac:spMk id="4" creationId="{240179AA-F5A1-7656-E496-1DB0338578B3}"/>
          </ac:spMkLst>
        </pc:spChg>
        <pc:spChg chg="add mod">
          <ac:chgData name="Sergej Keller" userId="6332701c47ea3f96" providerId="LiveId" clId="{C28AE34E-A7BA-AA42-B801-8BB749A86129}" dt="2022-07-11T10:02:29.880" v="6960" actId="170"/>
          <ac:spMkLst>
            <pc:docMk/>
            <pc:sldMk cId="2197069767" sldId="258"/>
            <ac:spMk id="29" creationId="{EC253237-2D07-4686-F82F-589B2125B99C}"/>
          </ac:spMkLst>
        </pc:spChg>
        <pc:spChg chg="add del mod">
          <ac:chgData name="Sergej Keller" userId="6332701c47ea3f96" providerId="LiveId" clId="{C28AE34E-A7BA-AA42-B801-8BB749A86129}" dt="2022-07-11T10:02:01.530" v="6956" actId="478"/>
          <ac:spMkLst>
            <pc:docMk/>
            <pc:sldMk cId="2197069767" sldId="258"/>
            <ac:spMk id="30" creationId="{F3B6DB79-2091-62C8-7965-C565A691582C}"/>
          </ac:spMkLst>
        </pc:spChg>
        <pc:spChg chg="mod">
          <ac:chgData name="Sergej Keller" userId="6332701c47ea3f96" providerId="LiveId" clId="{C28AE34E-A7BA-AA42-B801-8BB749A86129}" dt="2022-07-10T17:07:24.988" v="6129"/>
          <ac:spMkLst>
            <pc:docMk/>
            <pc:sldMk cId="2197069767" sldId="258"/>
            <ac:spMk id="31" creationId="{A28B1C48-079F-8B0B-F089-E3857D58FA42}"/>
          </ac:spMkLst>
        </pc:spChg>
        <pc:spChg chg="add del mod">
          <ac:chgData name="Sergej Keller" userId="6332701c47ea3f96" providerId="LiveId" clId="{C28AE34E-A7BA-AA42-B801-8BB749A86129}" dt="2022-07-07T08:36:23.379" v="3305"/>
          <ac:spMkLst>
            <pc:docMk/>
            <pc:sldMk cId="2197069767" sldId="258"/>
            <ac:spMk id="31" creationId="{AF7276D4-D76D-FBCD-4D94-33EEC2B9E7B7}"/>
          </ac:spMkLst>
        </pc:spChg>
        <pc:spChg chg="mod">
          <ac:chgData name="Sergej Keller" userId="6332701c47ea3f96" providerId="LiveId" clId="{C28AE34E-A7BA-AA42-B801-8BB749A86129}" dt="2022-07-10T17:07:24.988" v="6129"/>
          <ac:spMkLst>
            <pc:docMk/>
            <pc:sldMk cId="2197069767" sldId="258"/>
            <ac:spMk id="35" creationId="{80845851-6973-780D-EAA9-27E509DB9C3D}"/>
          </ac:spMkLst>
        </pc:spChg>
        <pc:spChg chg="mod">
          <ac:chgData name="Sergej Keller" userId="6332701c47ea3f96" providerId="LiveId" clId="{C28AE34E-A7BA-AA42-B801-8BB749A86129}" dt="2022-07-10T17:07:24.988" v="6129"/>
          <ac:spMkLst>
            <pc:docMk/>
            <pc:sldMk cId="2197069767" sldId="258"/>
            <ac:spMk id="41" creationId="{1A42A4F4-365D-F428-95E8-FEB7506206F8}"/>
          </ac:spMkLst>
        </pc:spChg>
        <pc:spChg chg="mod">
          <ac:chgData name="Sergej Keller" userId="6332701c47ea3f96" providerId="LiveId" clId="{C28AE34E-A7BA-AA42-B801-8BB749A86129}" dt="2022-07-10T17:07:24.988" v="6129"/>
          <ac:spMkLst>
            <pc:docMk/>
            <pc:sldMk cId="2197069767" sldId="258"/>
            <ac:spMk id="44" creationId="{845DF102-B431-5C8C-5EA9-A3D50AFFEA17}"/>
          </ac:spMkLst>
        </pc:spChg>
        <pc:spChg chg="del mod">
          <ac:chgData name="Sergej Keller" userId="6332701c47ea3f96" providerId="LiveId" clId="{C28AE34E-A7BA-AA42-B801-8BB749A86129}" dt="2022-07-10T11:24:28.135" v="5615" actId="478"/>
          <ac:spMkLst>
            <pc:docMk/>
            <pc:sldMk cId="2197069767" sldId="258"/>
            <ac:spMk id="80" creationId="{E809E37C-A94D-9B99-031F-9678DA684263}"/>
          </ac:spMkLst>
        </pc:spChg>
        <pc:grpChg chg="add del mod">
          <ac:chgData name="Sergej Keller" userId="6332701c47ea3f96" providerId="LiveId" clId="{C28AE34E-A7BA-AA42-B801-8BB749A86129}" dt="2022-07-10T17:07:37.375" v="6133" actId="478"/>
          <ac:grpSpMkLst>
            <pc:docMk/>
            <pc:sldMk cId="2197069767" sldId="258"/>
            <ac:grpSpMk id="16" creationId="{3F10BB91-5E25-996C-832A-EF7F08FFD5EC}"/>
          </ac:grpSpMkLst>
        </pc:grpChg>
        <pc:grpChg chg="add del mod">
          <ac:chgData name="Sergej Keller" userId="6332701c47ea3f96" providerId="LiveId" clId="{C28AE34E-A7BA-AA42-B801-8BB749A86129}" dt="2022-07-10T17:07:37.375" v="6133" actId="478"/>
          <ac:grpSpMkLst>
            <pc:docMk/>
            <pc:sldMk cId="2197069767" sldId="258"/>
            <ac:grpSpMk id="19" creationId="{5AE811B9-C2C0-61AE-88B8-5D3EF8188385}"/>
          </ac:grpSpMkLst>
        </pc:grpChg>
        <pc:grpChg chg="add del mod">
          <ac:chgData name="Sergej Keller" userId="6332701c47ea3f96" providerId="LiveId" clId="{C28AE34E-A7BA-AA42-B801-8BB749A86129}" dt="2022-07-10T17:07:37.375" v="6133" actId="478"/>
          <ac:grpSpMkLst>
            <pc:docMk/>
            <pc:sldMk cId="2197069767" sldId="258"/>
            <ac:grpSpMk id="22" creationId="{BE5E7C0B-F3D7-1CCE-9183-397FCCB29DBF}"/>
          </ac:grpSpMkLst>
        </pc:grpChg>
        <pc:grpChg chg="add del mod">
          <ac:chgData name="Sergej Keller" userId="6332701c47ea3f96" providerId="LiveId" clId="{C28AE34E-A7BA-AA42-B801-8BB749A86129}" dt="2022-07-10T17:07:37.375" v="6133" actId="478"/>
          <ac:grpSpMkLst>
            <pc:docMk/>
            <pc:sldMk cId="2197069767" sldId="258"/>
            <ac:grpSpMk id="25" creationId="{FA2C668C-5A2F-A029-FF01-7C016496D203}"/>
          </ac:grpSpMkLst>
        </pc:grpChg>
        <pc:grpChg chg="add del mod">
          <ac:chgData name="Sergej Keller" userId="6332701c47ea3f96" providerId="LiveId" clId="{C28AE34E-A7BA-AA42-B801-8BB749A86129}" dt="2022-07-10T17:07:31.440" v="6132"/>
          <ac:grpSpMkLst>
            <pc:docMk/>
            <pc:sldMk cId="2197069767" sldId="258"/>
            <ac:grpSpMk id="29" creationId="{9FF016F1-4F6C-C62F-EBE5-A604D4E780E2}"/>
          </ac:grpSpMkLst>
        </pc:grpChg>
        <pc:grpChg chg="add del mod">
          <ac:chgData name="Sergej Keller" userId="6332701c47ea3f96" providerId="LiveId" clId="{C28AE34E-A7BA-AA42-B801-8BB749A86129}" dt="2022-07-10T17:07:31.440" v="6132"/>
          <ac:grpSpMkLst>
            <pc:docMk/>
            <pc:sldMk cId="2197069767" sldId="258"/>
            <ac:grpSpMk id="33" creationId="{FB2D83BD-A502-C2FB-7750-657626D6D056}"/>
          </ac:grpSpMkLst>
        </pc:grpChg>
        <pc:grpChg chg="add del mod">
          <ac:chgData name="Sergej Keller" userId="6332701c47ea3f96" providerId="LiveId" clId="{C28AE34E-A7BA-AA42-B801-8BB749A86129}" dt="2022-07-10T17:07:31.440" v="6132"/>
          <ac:grpSpMkLst>
            <pc:docMk/>
            <pc:sldMk cId="2197069767" sldId="258"/>
            <ac:grpSpMk id="37" creationId="{BA2824A9-138A-8BA9-DA8F-1CDBA2D50658}"/>
          </ac:grpSpMkLst>
        </pc:grpChg>
        <pc:grpChg chg="add del mod">
          <ac:chgData name="Sergej Keller" userId="6332701c47ea3f96" providerId="LiveId" clId="{C28AE34E-A7BA-AA42-B801-8BB749A86129}" dt="2022-07-10T17:07:31.440" v="6132"/>
          <ac:grpSpMkLst>
            <pc:docMk/>
            <pc:sldMk cId="2197069767" sldId="258"/>
            <ac:grpSpMk id="43" creationId="{B1E4C683-A7C4-B2B3-4ABD-D544B42714B5}"/>
          </ac:grpSpMkLst>
        </pc:grpChg>
        <pc:grpChg chg="del">
          <ac:chgData name="Sergej Keller" userId="6332701c47ea3f96" providerId="LiveId" clId="{C28AE34E-A7BA-AA42-B801-8BB749A86129}" dt="2022-07-07T07:20:50.411" v="2951" actId="478"/>
          <ac:grpSpMkLst>
            <pc:docMk/>
            <pc:sldMk cId="2197069767" sldId="258"/>
            <ac:grpSpMk id="62" creationId="{7577FF82-FBD2-9EA0-3270-83181559FFFA}"/>
          </ac:grpSpMkLst>
        </pc:grpChg>
        <pc:graphicFrameChg chg="add del">
          <ac:chgData name="Sergej Keller" userId="6332701c47ea3f96" providerId="LiveId" clId="{C28AE34E-A7BA-AA42-B801-8BB749A86129}" dt="2022-07-07T08:39:02.970" v="3390" actId="3680"/>
          <ac:graphicFrameMkLst>
            <pc:docMk/>
            <pc:sldMk cId="2197069767" sldId="258"/>
            <ac:graphicFrameMk id="3" creationId="{25D8451D-6A55-60F8-7FD7-7BDE387489D6}"/>
          </ac:graphicFrameMkLst>
        </pc:graphicFrameChg>
        <pc:graphicFrameChg chg="add del">
          <ac:chgData name="Sergej Keller" userId="6332701c47ea3f96" providerId="LiveId" clId="{C28AE34E-A7BA-AA42-B801-8BB749A86129}" dt="2022-07-07T08:39:12.277" v="3392" actId="3680"/>
          <ac:graphicFrameMkLst>
            <pc:docMk/>
            <pc:sldMk cId="2197069767" sldId="258"/>
            <ac:graphicFrameMk id="4" creationId="{AE89E4CC-8F13-C622-F564-A7896964AEF9}"/>
          </ac:graphicFrameMkLst>
        </pc:graphicFrameChg>
        <pc:graphicFrameChg chg="add del">
          <ac:chgData name="Sergej Keller" userId="6332701c47ea3f96" providerId="LiveId" clId="{C28AE34E-A7BA-AA42-B801-8BB749A86129}" dt="2022-07-07T08:39:20.008" v="3394" actId="3680"/>
          <ac:graphicFrameMkLst>
            <pc:docMk/>
            <pc:sldMk cId="2197069767" sldId="258"/>
            <ac:graphicFrameMk id="7" creationId="{8F5460EB-91B4-1821-4AD2-382F8CBE673C}"/>
          </ac:graphicFrameMkLst>
        </pc:graphicFrameChg>
        <pc:graphicFrameChg chg="add del mod modGraphic">
          <ac:chgData name="Sergej Keller" userId="6332701c47ea3f96" providerId="LiveId" clId="{C28AE34E-A7BA-AA42-B801-8BB749A86129}" dt="2022-07-11T18:28:53.291" v="8089"/>
          <ac:graphicFrameMkLst>
            <pc:docMk/>
            <pc:sldMk cId="2197069767" sldId="258"/>
            <ac:graphicFrameMk id="8" creationId="{ED29222D-0C8E-C22B-3204-DBB60405C006}"/>
          </ac:graphicFrameMkLst>
        </pc:graphicFrameChg>
        <pc:picChg chg="mod">
          <ac:chgData name="Sergej Keller" userId="6332701c47ea3f96" providerId="LiveId" clId="{C28AE34E-A7BA-AA42-B801-8BB749A86129}" dt="2022-07-11T10:25:36.801" v="7346" actId="1076"/>
          <ac:picMkLst>
            <pc:docMk/>
            <pc:sldMk cId="2197069767" sldId="258"/>
            <ac:picMk id="5" creationId="{9B2311B8-1873-7BCE-F8BD-FFE514455E27}"/>
          </ac:picMkLst>
        </pc:picChg>
        <pc:picChg chg="add del mod">
          <ac:chgData name="Sergej Keller" userId="6332701c47ea3f96" providerId="LiveId" clId="{C28AE34E-A7BA-AA42-B801-8BB749A86129}" dt="2022-07-10T17:07:37.375" v="6133" actId="478"/>
          <ac:picMkLst>
            <pc:docMk/>
            <pc:sldMk cId="2197069767" sldId="258"/>
            <ac:picMk id="28" creationId="{A6684126-3680-C2DC-A623-6E772D4DDD23}"/>
          </ac:picMkLst>
        </pc:picChg>
        <pc:picChg chg="mod">
          <ac:chgData name="Sergej Keller" userId="6332701c47ea3f96" providerId="LiveId" clId="{C28AE34E-A7BA-AA42-B801-8BB749A86129}" dt="2022-07-10T17:07:24.988" v="6129"/>
          <ac:picMkLst>
            <pc:docMk/>
            <pc:sldMk cId="2197069767" sldId="258"/>
            <ac:picMk id="32" creationId="{E1EEF1AF-0833-DA7B-5198-87466297F774}"/>
          </ac:picMkLst>
        </pc:picChg>
        <pc:picChg chg="mod">
          <ac:chgData name="Sergej Keller" userId="6332701c47ea3f96" providerId="LiveId" clId="{C28AE34E-A7BA-AA42-B801-8BB749A86129}" dt="2022-07-10T17:07:24.988" v="6129"/>
          <ac:picMkLst>
            <pc:docMk/>
            <pc:sldMk cId="2197069767" sldId="258"/>
            <ac:picMk id="36" creationId="{C0CAD6BD-29F9-291B-326A-04E8208F506D}"/>
          </ac:picMkLst>
        </pc:picChg>
        <pc:picChg chg="mod">
          <ac:chgData name="Sergej Keller" userId="6332701c47ea3f96" providerId="LiveId" clId="{C28AE34E-A7BA-AA42-B801-8BB749A86129}" dt="2022-07-10T17:07:24.988" v="6129"/>
          <ac:picMkLst>
            <pc:docMk/>
            <pc:sldMk cId="2197069767" sldId="258"/>
            <ac:picMk id="42" creationId="{967C98AC-F961-1079-B349-6F439FD6FD9D}"/>
          </ac:picMkLst>
        </pc:picChg>
        <pc:picChg chg="mod">
          <ac:chgData name="Sergej Keller" userId="6332701c47ea3f96" providerId="LiveId" clId="{C28AE34E-A7BA-AA42-B801-8BB749A86129}" dt="2022-07-10T17:07:24.988" v="6129"/>
          <ac:picMkLst>
            <pc:docMk/>
            <pc:sldMk cId="2197069767" sldId="258"/>
            <ac:picMk id="45" creationId="{D3A815F3-778E-AC17-1B96-0FBAF82E210C}"/>
          </ac:picMkLst>
        </pc:picChg>
        <pc:picChg chg="add del mod">
          <ac:chgData name="Sergej Keller" userId="6332701c47ea3f96" providerId="LiveId" clId="{C28AE34E-A7BA-AA42-B801-8BB749A86129}" dt="2022-07-10T17:07:31.440" v="6132"/>
          <ac:picMkLst>
            <pc:docMk/>
            <pc:sldMk cId="2197069767" sldId="258"/>
            <ac:picMk id="51" creationId="{62DF814B-87E9-8A46-3878-895EA5DE5296}"/>
          </ac:picMkLst>
        </pc:picChg>
        <pc:cxnChg chg="add del mod">
          <ac:chgData name="Sergej Keller" userId="6332701c47ea3f96" providerId="LiveId" clId="{C28AE34E-A7BA-AA42-B801-8BB749A86129}" dt="2022-07-10T17:35:39.782" v="6285" actId="692"/>
          <ac:cxnSpMkLst>
            <pc:docMk/>
            <pc:sldMk cId="2197069767" sldId="258"/>
            <ac:cxnSpMk id="34" creationId="{B2CD813F-19E6-0301-AA24-E9F408D13E23}"/>
          </ac:cxnSpMkLst>
        </pc:cxnChg>
        <pc:cxnChg chg="add del mod">
          <ac:chgData name="Sergej Keller" userId="6332701c47ea3f96" providerId="LiveId" clId="{C28AE34E-A7BA-AA42-B801-8BB749A86129}" dt="2022-07-10T17:35:39.782" v="6285" actId="692"/>
          <ac:cxnSpMkLst>
            <pc:docMk/>
            <pc:sldMk cId="2197069767" sldId="258"/>
            <ac:cxnSpMk id="38" creationId="{6E63DF01-1A90-EAE1-23EC-544E4217BBF1}"/>
          </ac:cxnSpMkLst>
        </pc:cxnChg>
        <pc:cxnChg chg="add del mod">
          <ac:chgData name="Sergej Keller" userId="6332701c47ea3f96" providerId="LiveId" clId="{C28AE34E-A7BA-AA42-B801-8BB749A86129}" dt="2022-07-10T17:35:39.782" v="6285" actId="692"/>
          <ac:cxnSpMkLst>
            <pc:docMk/>
            <pc:sldMk cId="2197069767" sldId="258"/>
            <ac:cxnSpMk id="39" creationId="{61A191F6-9697-5C62-4A15-E8F3D53E1B7E}"/>
          </ac:cxnSpMkLst>
        </pc:cxnChg>
        <pc:cxnChg chg="add del mod">
          <ac:chgData name="Sergej Keller" userId="6332701c47ea3f96" providerId="LiveId" clId="{C28AE34E-A7BA-AA42-B801-8BB749A86129}" dt="2022-07-10T17:35:39.782" v="6285" actId="692"/>
          <ac:cxnSpMkLst>
            <pc:docMk/>
            <pc:sldMk cId="2197069767" sldId="258"/>
            <ac:cxnSpMk id="40" creationId="{3F05B6EA-2E6F-64CF-CD8D-EC83354E2372}"/>
          </ac:cxnSpMkLst>
        </pc:cxnChg>
        <pc:cxnChg chg="add del mod">
          <ac:chgData name="Sergej Keller" userId="6332701c47ea3f96" providerId="LiveId" clId="{C28AE34E-A7BA-AA42-B801-8BB749A86129}" dt="2022-07-10T17:07:31.440" v="6132"/>
          <ac:cxnSpMkLst>
            <pc:docMk/>
            <pc:sldMk cId="2197069767" sldId="258"/>
            <ac:cxnSpMk id="46" creationId="{5C8E94C4-B1C3-7E51-9A27-56F8BF0A7E19}"/>
          </ac:cxnSpMkLst>
        </pc:cxnChg>
        <pc:cxnChg chg="add del mod">
          <ac:chgData name="Sergej Keller" userId="6332701c47ea3f96" providerId="LiveId" clId="{C28AE34E-A7BA-AA42-B801-8BB749A86129}" dt="2022-07-10T17:07:31.440" v="6132"/>
          <ac:cxnSpMkLst>
            <pc:docMk/>
            <pc:sldMk cId="2197069767" sldId="258"/>
            <ac:cxnSpMk id="47" creationId="{ED64CF23-9E90-3352-D681-229FFD692F10}"/>
          </ac:cxnSpMkLst>
        </pc:cxnChg>
        <pc:cxnChg chg="add del mod">
          <ac:chgData name="Sergej Keller" userId="6332701c47ea3f96" providerId="LiveId" clId="{C28AE34E-A7BA-AA42-B801-8BB749A86129}" dt="2022-07-10T17:07:31.440" v="6132"/>
          <ac:cxnSpMkLst>
            <pc:docMk/>
            <pc:sldMk cId="2197069767" sldId="258"/>
            <ac:cxnSpMk id="48" creationId="{91C417D8-141C-71DC-660D-3FEC80D1741C}"/>
          </ac:cxnSpMkLst>
        </pc:cxnChg>
        <pc:cxnChg chg="add del mod">
          <ac:chgData name="Sergej Keller" userId="6332701c47ea3f96" providerId="LiveId" clId="{C28AE34E-A7BA-AA42-B801-8BB749A86129}" dt="2022-07-10T17:07:31.440" v="6132"/>
          <ac:cxnSpMkLst>
            <pc:docMk/>
            <pc:sldMk cId="2197069767" sldId="258"/>
            <ac:cxnSpMk id="49" creationId="{E26CEA91-DD14-0F9B-8BA2-553A41A8E049}"/>
          </ac:cxnSpMkLst>
        </pc:cxnChg>
        <pc:cxnChg chg="add del mod">
          <ac:chgData name="Sergej Keller" userId="6332701c47ea3f96" providerId="LiveId" clId="{C28AE34E-A7BA-AA42-B801-8BB749A86129}" dt="2022-07-10T17:07:31.440" v="6132"/>
          <ac:cxnSpMkLst>
            <pc:docMk/>
            <pc:sldMk cId="2197069767" sldId="258"/>
            <ac:cxnSpMk id="50" creationId="{0A222ECB-E19C-A606-5851-1B45AC240D68}"/>
          </ac:cxnSpMkLst>
        </pc:cxnChg>
      </pc:sldChg>
      <pc:sldChg chg="addSp delSp modSp mod modTransition">
        <pc:chgData name="Sergej Keller" userId="6332701c47ea3f96" providerId="LiveId" clId="{C28AE34E-A7BA-AA42-B801-8BB749A86129}" dt="2022-07-12T19:31:43.652" v="8521" actId="1076"/>
        <pc:sldMkLst>
          <pc:docMk/>
          <pc:sldMk cId="192545882" sldId="259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192545882" sldId="259"/>
            <ac:spMk id="2" creationId="{61F04977-AD4A-DBE3-06F7-2A3C7C740398}"/>
          </ac:spMkLst>
        </pc:spChg>
        <pc:spChg chg="mod">
          <ac:chgData name="Sergej Keller" userId="6332701c47ea3f96" providerId="LiveId" clId="{C28AE34E-A7BA-AA42-B801-8BB749A86129}" dt="2022-07-10T17:02:30.345" v="5975" actId="20577"/>
          <ac:spMkLst>
            <pc:docMk/>
            <pc:sldMk cId="192545882" sldId="259"/>
            <ac:spMk id="4" creationId="{C57463FA-6A1D-8E84-84AC-6D0FC95EF703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192545882" sldId="259"/>
            <ac:spMk id="5" creationId="{66124569-35AF-C339-BA68-2C3E9E7128D2}"/>
          </ac:spMkLst>
        </pc:spChg>
        <pc:spChg chg="mod">
          <ac:chgData name="Sergej Keller" userId="6332701c47ea3f96" providerId="LiveId" clId="{C28AE34E-A7BA-AA42-B801-8BB749A86129}" dt="2022-07-07T09:32:54.304" v="4913" actId="790"/>
          <ac:spMkLst>
            <pc:docMk/>
            <pc:sldMk cId="192545882" sldId="259"/>
            <ac:spMk id="68" creationId="{CEFF4BF7-B80A-2300-45E9-F1B341081F27}"/>
          </ac:spMkLst>
        </pc:spChg>
        <pc:spChg chg="del mod">
          <ac:chgData name="Sergej Keller" userId="6332701c47ea3f96" providerId="LiveId" clId="{C28AE34E-A7BA-AA42-B801-8BB749A86129}" dt="2022-07-07T09:22:10.961" v="4440" actId="478"/>
          <ac:spMkLst>
            <pc:docMk/>
            <pc:sldMk cId="192545882" sldId="259"/>
            <ac:spMk id="78" creationId="{5ED667EC-930A-8B16-E708-90E05A05E828}"/>
          </ac:spMkLst>
        </pc:spChg>
        <pc:grpChg chg="mod">
          <ac:chgData name="Sergej Keller" userId="6332701c47ea3f96" providerId="LiveId" clId="{C28AE34E-A7BA-AA42-B801-8BB749A86129}" dt="2022-07-07T09:32:54.304" v="4913" actId="790"/>
          <ac:grpSpMkLst>
            <pc:docMk/>
            <pc:sldMk cId="192545882" sldId="259"/>
            <ac:grpSpMk id="6" creationId="{42607FA8-1191-BAD5-5AE0-187D76E5852E}"/>
          </ac:grpSpMkLst>
        </pc:grpChg>
        <pc:grpChg chg="mod">
          <ac:chgData name="Sergej Keller" userId="6332701c47ea3f96" providerId="LiveId" clId="{C28AE34E-A7BA-AA42-B801-8BB749A86129}" dt="2022-07-07T09:32:54.304" v="4913" actId="790"/>
          <ac:grpSpMkLst>
            <pc:docMk/>
            <pc:sldMk cId="192545882" sldId="259"/>
            <ac:grpSpMk id="9" creationId="{8B5611BF-3823-9CEF-CBB4-F0652CA911FD}"/>
          </ac:grpSpMkLst>
        </pc:grpChg>
        <pc:grpChg chg="mod">
          <ac:chgData name="Sergej Keller" userId="6332701c47ea3f96" providerId="LiveId" clId="{C28AE34E-A7BA-AA42-B801-8BB749A86129}" dt="2022-07-07T09:32:54.304" v="4913" actId="790"/>
          <ac:grpSpMkLst>
            <pc:docMk/>
            <pc:sldMk cId="192545882" sldId="259"/>
            <ac:grpSpMk id="12" creationId="{734E97F1-EE8D-4BA6-FD36-181BC385F8C9}"/>
          </ac:grpSpMkLst>
        </pc:grpChg>
        <pc:grpChg chg="mod">
          <ac:chgData name="Sergej Keller" userId="6332701c47ea3f96" providerId="LiveId" clId="{C28AE34E-A7BA-AA42-B801-8BB749A86129}" dt="2022-07-07T09:32:54.304" v="4913" actId="790"/>
          <ac:grpSpMkLst>
            <pc:docMk/>
            <pc:sldMk cId="192545882" sldId="259"/>
            <ac:grpSpMk id="15" creationId="{F0A227FC-0812-E8CB-FB2F-85D70B0FC437}"/>
          </ac:grpSpMkLst>
        </pc:grpChg>
        <pc:grpChg chg="del">
          <ac:chgData name="Sergej Keller" userId="6332701c47ea3f96" providerId="LiveId" clId="{C28AE34E-A7BA-AA42-B801-8BB749A86129}" dt="2022-07-07T09:18:27.709" v="4396" actId="478"/>
          <ac:grpSpMkLst>
            <pc:docMk/>
            <pc:sldMk cId="192545882" sldId="259"/>
            <ac:grpSpMk id="22" creationId="{0958A818-FD12-F460-67E9-A5043F55B36A}"/>
          </ac:grpSpMkLst>
        </pc:grpChg>
        <pc:grpChg chg="add mod">
          <ac:chgData name="Sergej Keller" userId="6332701c47ea3f96" providerId="LiveId" clId="{C28AE34E-A7BA-AA42-B801-8BB749A86129}" dt="2022-07-12T19:31:43.652" v="8521" actId="1076"/>
          <ac:grpSpMkLst>
            <pc:docMk/>
            <pc:sldMk cId="192545882" sldId="259"/>
            <ac:grpSpMk id="36" creationId="{DB30882C-7EC4-C537-0DEA-1A34F6A024CD}"/>
          </ac:grpSpMkLst>
        </pc:grpChg>
        <pc:graphicFrameChg chg="add del mod modGraphic">
          <ac:chgData name="Sergej Keller" userId="6332701c47ea3f96" providerId="LiveId" clId="{C28AE34E-A7BA-AA42-B801-8BB749A86129}" dt="2022-07-07T09:23:23.967" v="4451" actId="1032"/>
          <ac:graphicFrameMkLst>
            <pc:docMk/>
            <pc:sldMk cId="192545882" sldId="259"/>
            <ac:graphicFrameMk id="2" creationId="{B76870C6-3D1D-8EFA-C829-23C4728711D1}"/>
          </ac:graphicFrameMkLst>
        </pc:graphicFrameChg>
        <pc:graphicFrameChg chg="add mod modGraphic">
          <ac:chgData name="Sergej Keller" userId="6332701c47ea3f96" providerId="LiveId" clId="{C28AE34E-A7BA-AA42-B801-8BB749A86129}" dt="2022-07-11T10:05:56.704" v="7001" actId="478"/>
          <ac:graphicFrameMkLst>
            <pc:docMk/>
            <pc:sldMk cId="192545882" sldId="259"/>
            <ac:graphicFrameMk id="3" creationId="{1816AEF2-7884-9E88-1FDB-E5CE78B28C6D}"/>
          </ac:graphicFrameMkLst>
        </pc:graphicFrameChg>
        <pc:picChg chg="add mod">
          <ac:chgData name="Sergej Keller" userId="6332701c47ea3f96" providerId="LiveId" clId="{C28AE34E-A7BA-AA42-B801-8BB749A86129}" dt="2022-07-07T09:32:54.304" v="4913" actId="790"/>
          <ac:picMkLst>
            <pc:docMk/>
            <pc:sldMk cId="192545882" sldId="259"/>
            <ac:picMk id="25" creationId="{72EF52C0-76FB-2DC2-DDE7-2C51EBE43AF1}"/>
          </ac:picMkLst>
        </pc:picChg>
        <pc:picChg chg="add del mod">
          <ac:chgData name="Sergej Keller" userId="6332701c47ea3f96" providerId="LiveId" clId="{C28AE34E-A7BA-AA42-B801-8BB749A86129}" dt="2022-07-10T21:39:58.337" v="6622" actId="478"/>
          <ac:picMkLst>
            <pc:docMk/>
            <pc:sldMk cId="192545882" sldId="259"/>
            <ac:picMk id="27" creationId="{5C00F06E-609F-C013-8EF0-12A2618B23AB}"/>
          </ac:picMkLst>
        </pc:picChg>
        <pc:picChg chg="add del mod">
          <ac:chgData name="Sergej Keller" userId="6332701c47ea3f96" providerId="LiveId" clId="{C28AE34E-A7BA-AA42-B801-8BB749A86129}" dt="2022-07-10T20:59:05.302" v="6423" actId="478"/>
          <ac:picMkLst>
            <pc:docMk/>
            <pc:sldMk cId="192545882" sldId="259"/>
            <ac:picMk id="28" creationId="{ED2CCC47-7F2A-A686-8FC1-3FE2EBE6CB66}"/>
          </ac:picMkLst>
        </pc:picChg>
        <pc:picChg chg="add del mod">
          <ac:chgData name="Sergej Keller" userId="6332701c47ea3f96" providerId="LiveId" clId="{C28AE34E-A7BA-AA42-B801-8BB749A86129}" dt="2022-07-12T19:23:30.281" v="8417" actId="478"/>
          <ac:picMkLst>
            <pc:docMk/>
            <pc:sldMk cId="192545882" sldId="259"/>
            <ac:picMk id="29" creationId="{04143100-BCF2-1CEF-2C89-ED9782F5877A}"/>
          </ac:picMkLst>
        </pc:picChg>
        <pc:picChg chg="add del mod">
          <ac:chgData name="Sergej Keller" userId="6332701c47ea3f96" providerId="LiveId" clId="{C28AE34E-A7BA-AA42-B801-8BB749A86129}" dt="2022-07-12T19:30:59.234" v="8504" actId="478"/>
          <ac:picMkLst>
            <pc:docMk/>
            <pc:sldMk cId="192545882" sldId="259"/>
            <ac:picMk id="30" creationId="{2EEB7BB3-477C-481E-82FB-46C3469B7D3F}"/>
          </ac:picMkLst>
        </pc:picChg>
        <pc:picChg chg="add del mod">
          <ac:chgData name="Sergej Keller" userId="6332701c47ea3f96" providerId="LiveId" clId="{C28AE34E-A7BA-AA42-B801-8BB749A86129}" dt="2022-07-12T19:31:12.585" v="8508" actId="478"/>
          <ac:picMkLst>
            <pc:docMk/>
            <pc:sldMk cId="192545882" sldId="259"/>
            <ac:picMk id="31" creationId="{876440A4-F52D-A80B-2FD8-282FF752D19A}"/>
          </ac:picMkLst>
        </pc:picChg>
        <pc:picChg chg="add del mod">
          <ac:chgData name="Sergej Keller" userId="6332701c47ea3f96" providerId="LiveId" clId="{C28AE34E-A7BA-AA42-B801-8BB749A86129}" dt="2022-07-10T21:39:58.833" v="6623" actId="478"/>
          <ac:picMkLst>
            <pc:docMk/>
            <pc:sldMk cId="192545882" sldId="259"/>
            <ac:picMk id="32" creationId="{35F56FC4-27BD-79CA-F682-4397CC39D9A6}"/>
          </ac:picMkLst>
        </pc:picChg>
        <pc:picChg chg="add del mod">
          <ac:chgData name="Sergej Keller" userId="6332701c47ea3f96" providerId="LiveId" clId="{C28AE34E-A7BA-AA42-B801-8BB749A86129}" dt="2022-07-12T19:21:39.941" v="8398" actId="478"/>
          <ac:picMkLst>
            <pc:docMk/>
            <pc:sldMk cId="192545882" sldId="259"/>
            <ac:picMk id="32" creationId="{568597D8-B3B0-C626-0AEC-640F79DB118B}"/>
          </ac:picMkLst>
        </pc:picChg>
        <pc:picChg chg="add del mod">
          <ac:chgData name="Sergej Keller" userId="6332701c47ea3f96" providerId="LiveId" clId="{C28AE34E-A7BA-AA42-B801-8BB749A86129}" dt="2022-07-11T10:12:25.535" v="7037" actId="478"/>
          <ac:picMkLst>
            <pc:docMk/>
            <pc:sldMk cId="192545882" sldId="259"/>
            <ac:picMk id="33" creationId="{A4E44064-335B-831E-2A5D-5A0DDC722BD2}"/>
          </ac:picMkLst>
        </pc:picChg>
        <pc:picChg chg="add del mod">
          <ac:chgData name="Sergej Keller" userId="6332701c47ea3f96" providerId="LiveId" clId="{C28AE34E-A7BA-AA42-B801-8BB749A86129}" dt="2022-07-11T10:12:24.556" v="7036" actId="478"/>
          <ac:picMkLst>
            <pc:docMk/>
            <pc:sldMk cId="192545882" sldId="259"/>
            <ac:picMk id="34" creationId="{8B81C6A6-1641-4A80-90A3-C7817717C92D}"/>
          </ac:picMkLst>
        </pc:picChg>
        <pc:picChg chg="add del mod">
          <ac:chgData name="Sergej Keller" userId="6332701c47ea3f96" providerId="LiveId" clId="{C28AE34E-A7BA-AA42-B801-8BB749A86129}" dt="2022-07-12T19:21:39.644" v="8397" actId="478"/>
          <ac:picMkLst>
            <pc:docMk/>
            <pc:sldMk cId="192545882" sldId="259"/>
            <ac:picMk id="35" creationId="{B51B8F40-E98F-998F-024F-5368F71A6AA5}"/>
          </ac:picMkLst>
        </pc:picChg>
        <pc:picChg chg="mod">
          <ac:chgData name="Sergej Keller" userId="6332701c47ea3f96" providerId="LiveId" clId="{C28AE34E-A7BA-AA42-B801-8BB749A86129}" dt="2022-07-12T19:21:40.697" v="8399"/>
          <ac:picMkLst>
            <pc:docMk/>
            <pc:sldMk cId="192545882" sldId="259"/>
            <ac:picMk id="37" creationId="{22EE219A-E08B-2DEE-546E-C39B6D8E1638}"/>
          </ac:picMkLst>
        </pc:picChg>
        <pc:picChg chg="mod">
          <ac:chgData name="Sergej Keller" userId="6332701c47ea3f96" providerId="LiveId" clId="{C28AE34E-A7BA-AA42-B801-8BB749A86129}" dt="2022-07-12T19:21:40.697" v="8399"/>
          <ac:picMkLst>
            <pc:docMk/>
            <pc:sldMk cId="192545882" sldId="259"/>
            <ac:picMk id="38" creationId="{406D7835-6B6F-1ADC-15BA-07C011E512E3}"/>
          </ac:picMkLst>
        </pc:picChg>
        <pc:picChg chg="add mod">
          <ac:chgData name="Sergej Keller" userId="6332701c47ea3f96" providerId="LiveId" clId="{C28AE34E-A7BA-AA42-B801-8BB749A86129}" dt="2022-07-12T19:31:42.811" v="8520" actId="1076"/>
          <ac:picMkLst>
            <pc:docMk/>
            <pc:sldMk cId="192545882" sldId="259"/>
            <ac:picMk id="39" creationId="{26CD8768-B93F-76A7-5E0D-6395BE0FC6C7}"/>
          </ac:picMkLst>
        </pc:picChg>
        <pc:picChg chg="add mod">
          <ac:chgData name="Sergej Keller" userId="6332701c47ea3f96" providerId="LiveId" clId="{C28AE34E-A7BA-AA42-B801-8BB749A86129}" dt="2022-07-12T19:31:40.860" v="8519" actId="1076"/>
          <ac:picMkLst>
            <pc:docMk/>
            <pc:sldMk cId="192545882" sldId="259"/>
            <ac:picMk id="40" creationId="{8A24699D-E769-1D6F-199D-054F529A702C}"/>
          </ac:picMkLst>
        </pc:picChg>
        <pc:picChg chg="add mod">
          <ac:chgData name="Sergej Keller" userId="6332701c47ea3f96" providerId="LiveId" clId="{C28AE34E-A7BA-AA42-B801-8BB749A86129}" dt="2022-07-12T19:31:27.490" v="8516" actId="1076"/>
          <ac:picMkLst>
            <pc:docMk/>
            <pc:sldMk cId="192545882" sldId="259"/>
            <ac:picMk id="41" creationId="{D3DD398E-80E6-E6A0-6483-622BEB0713A6}"/>
          </ac:picMkLst>
        </pc:picChg>
        <pc:cxnChg chg="add del mod">
          <ac:chgData name="Sergej Keller" userId="6332701c47ea3f96" providerId="LiveId" clId="{C28AE34E-A7BA-AA42-B801-8BB749A86129}" dt="2022-07-10T17:07:47.139" v="6141" actId="478"/>
          <ac:cxnSpMkLst>
            <pc:docMk/>
            <pc:sldMk cId="192545882" sldId="259"/>
            <ac:cxnSpMk id="18" creationId="{387766D8-EB1A-33A6-CFD2-60CCC7374518}"/>
          </ac:cxnSpMkLst>
        </pc:cxnChg>
        <pc:cxnChg chg="add del mod">
          <ac:chgData name="Sergej Keller" userId="6332701c47ea3f96" providerId="LiveId" clId="{C28AE34E-A7BA-AA42-B801-8BB749A86129}" dt="2022-07-10T17:07:46.939" v="6140" actId="478"/>
          <ac:cxnSpMkLst>
            <pc:docMk/>
            <pc:sldMk cId="192545882" sldId="259"/>
            <ac:cxnSpMk id="19" creationId="{F3C35B5B-EB37-CEA2-A2F6-C3563F79A9F4}"/>
          </ac:cxnSpMkLst>
        </pc:cxnChg>
        <pc:cxnChg chg="add del mod">
          <ac:chgData name="Sergej Keller" userId="6332701c47ea3f96" providerId="LiveId" clId="{C28AE34E-A7BA-AA42-B801-8BB749A86129}" dt="2022-07-10T17:07:46.790" v="6139" actId="478"/>
          <ac:cxnSpMkLst>
            <pc:docMk/>
            <pc:sldMk cId="192545882" sldId="259"/>
            <ac:cxnSpMk id="20" creationId="{2424EBAC-AE49-D60D-FB64-97FC64B2DAC9}"/>
          </ac:cxnSpMkLst>
        </pc:cxnChg>
        <pc:cxnChg chg="add del mod">
          <ac:chgData name="Sergej Keller" userId="6332701c47ea3f96" providerId="LiveId" clId="{C28AE34E-A7BA-AA42-B801-8BB749A86129}" dt="2022-07-10T17:07:46.548" v="6138" actId="478"/>
          <ac:cxnSpMkLst>
            <pc:docMk/>
            <pc:sldMk cId="192545882" sldId="259"/>
            <ac:cxnSpMk id="21" creationId="{A7B9280E-BB90-74F8-D6F8-A581775BBCF5}"/>
          </ac:cxnSpMkLst>
        </pc:cxnChg>
        <pc:cxnChg chg="mod">
          <ac:chgData name="Sergej Keller" userId="6332701c47ea3f96" providerId="LiveId" clId="{C28AE34E-A7BA-AA42-B801-8BB749A86129}" dt="2022-07-07T09:40:01.228" v="4957" actId="1037"/>
          <ac:cxnSpMkLst>
            <pc:docMk/>
            <pc:sldMk cId="192545882" sldId="259"/>
            <ac:cxnSpMk id="70" creationId="{9A744032-82F0-7157-BE89-D476817DA97C}"/>
          </ac:cxnSpMkLst>
        </pc:cxnChg>
      </pc:sldChg>
      <pc:sldChg chg="addSp delSp modSp add mod modTransition">
        <pc:chgData name="Sergej Keller" userId="6332701c47ea3f96" providerId="LiveId" clId="{C28AE34E-A7BA-AA42-B801-8BB749A86129}" dt="2022-07-12T19:21:26.278" v="8396" actId="1076"/>
        <pc:sldMkLst>
          <pc:docMk/>
          <pc:sldMk cId="1973675126" sldId="260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1973675126" sldId="260"/>
            <ac:spMk id="2" creationId="{AA7F429B-19D1-56A4-DC8C-2F5B6E87E3EF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1973675126" sldId="260"/>
            <ac:spMk id="3" creationId="{71345927-124A-543A-1D18-788A19262E5B}"/>
          </ac:spMkLst>
        </pc:spChg>
        <pc:spChg chg="mod">
          <ac:chgData name="Sergej Keller" userId="6332701c47ea3f96" providerId="LiveId" clId="{C28AE34E-A7BA-AA42-B801-8BB749A86129}" dt="2022-07-07T09:35:47.915" v="4942"/>
          <ac:spMkLst>
            <pc:docMk/>
            <pc:sldMk cId="1973675126" sldId="260"/>
            <ac:spMk id="4" creationId="{C57463FA-6A1D-8E84-84AC-6D0FC95EF703}"/>
          </ac:spMkLst>
        </pc:spChg>
        <pc:spChg chg="mod">
          <ac:chgData name="Sergej Keller" userId="6332701c47ea3f96" providerId="LiveId" clId="{C28AE34E-A7BA-AA42-B801-8BB749A86129}" dt="2022-07-07T09:18:46.499" v="4400"/>
          <ac:spMkLst>
            <pc:docMk/>
            <pc:sldMk cId="1973675126" sldId="260"/>
            <ac:spMk id="27" creationId="{6A4DC2AF-9DB6-0A98-85AF-9826503747DA}"/>
          </ac:spMkLst>
        </pc:spChg>
        <pc:spChg chg="add mod">
          <ac:chgData name="Sergej Keller" userId="6332701c47ea3f96" providerId="LiveId" clId="{C28AE34E-A7BA-AA42-B801-8BB749A86129}" dt="2022-07-12T19:21:20.339" v="8394" actId="1076"/>
          <ac:spMkLst>
            <pc:docMk/>
            <pc:sldMk cId="1973675126" sldId="260"/>
            <ac:spMk id="29" creationId="{A89C952C-10A7-E981-FBB0-104E12B78BF1}"/>
          </ac:spMkLst>
        </pc:spChg>
        <pc:spChg chg="mod">
          <ac:chgData name="Sergej Keller" userId="6332701c47ea3f96" providerId="LiveId" clId="{C28AE34E-A7BA-AA42-B801-8BB749A86129}" dt="2022-07-07T09:18:46.499" v="4400"/>
          <ac:spMkLst>
            <pc:docMk/>
            <pc:sldMk cId="1973675126" sldId="260"/>
            <ac:spMk id="31" creationId="{3275A42D-947B-3AD7-5696-DD8056D980CE}"/>
          </ac:spMkLst>
        </pc:spChg>
        <pc:spChg chg="mod">
          <ac:chgData name="Sergej Keller" userId="6332701c47ea3f96" providerId="LiveId" clId="{C28AE34E-A7BA-AA42-B801-8BB749A86129}" dt="2022-07-07T09:18:46.499" v="4400"/>
          <ac:spMkLst>
            <pc:docMk/>
            <pc:sldMk cId="1973675126" sldId="260"/>
            <ac:spMk id="34" creationId="{E75506AB-8031-08BD-D243-5B8A996F8155}"/>
          </ac:spMkLst>
        </pc:spChg>
        <pc:spChg chg="mod">
          <ac:chgData name="Sergej Keller" userId="6332701c47ea3f96" providerId="LiveId" clId="{C28AE34E-A7BA-AA42-B801-8BB749A86129}" dt="2022-07-07T09:18:46.499" v="4400"/>
          <ac:spMkLst>
            <pc:docMk/>
            <pc:sldMk cId="1973675126" sldId="260"/>
            <ac:spMk id="37" creationId="{8125521C-A4B4-B2B5-2510-09A84144F012}"/>
          </ac:spMkLst>
        </pc:spChg>
        <pc:spChg chg="del">
          <ac:chgData name="Sergej Keller" userId="6332701c47ea3f96" providerId="LiveId" clId="{C28AE34E-A7BA-AA42-B801-8BB749A86129}" dt="2022-07-07T09:36:57.006" v="4943" actId="478"/>
          <ac:spMkLst>
            <pc:docMk/>
            <pc:sldMk cId="1973675126" sldId="260"/>
            <ac:spMk id="68" creationId="{CEFF4BF7-B80A-2300-45E9-F1B341081F27}"/>
          </ac:spMkLst>
        </pc:spChg>
        <pc:spChg chg="del mod">
          <ac:chgData name="Sergej Keller" userId="6332701c47ea3f96" providerId="LiveId" clId="{C28AE34E-A7BA-AA42-B801-8BB749A86129}" dt="2022-07-03T16:38:21.272" v="6" actId="478"/>
          <ac:spMkLst>
            <pc:docMk/>
            <pc:sldMk cId="1973675126" sldId="260"/>
            <ac:spMk id="78" creationId="{5ED667EC-930A-8B16-E708-90E05A05E828}"/>
          </ac:spMkLst>
        </pc:spChg>
        <pc:grpChg chg="del">
          <ac:chgData name="Sergej Keller" userId="6332701c47ea3f96" providerId="LiveId" clId="{C28AE34E-A7BA-AA42-B801-8BB749A86129}" dt="2022-07-07T09:18:46.214" v="4399" actId="478"/>
          <ac:grpSpMkLst>
            <pc:docMk/>
            <pc:sldMk cId="1973675126" sldId="260"/>
            <ac:grpSpMk id="6" creationId="{42607FA8-1191-BAD5-5AE0-187D76E5852E}"/>
          </ac:grpSpMkLst>
        </pc:grpChg>
        <pc:grpChg chg="del">
          <ac:chgData name="Sergej Keller" userId="6332701c47ea3f96" providerId="LiveId" clId="{C28AE34E-A7BA-AA42-B801-8BB749A86129}" dt="2022-07-07T09:18:46.214" v="4399" actId="478"/>
          <ac:grpSpMkLst>
            <pc:docMk/>
            <pc:sldMk cId="1973675126" sldId="260"/>
            <ac:grpSpMk id="9" creationId="{8B5611BF-3823-9CEF-CBB4-F0652CA911FD}"/>
          </ac:grpSpMkLst>
        </pc:grpChg>
        <pc:grpChg chg="del">
          <ac:chgData name="Sergej Keller" userId="6332701c47ea3f96" providerId="LiveId" clId="{C28AE34E-A7BA-AA42-B801-8BB749A86129}" dt="2022-07-07T09:18:46.214" v="4399" actId="478"/>
          <ac:grpSpMkLst>
            <pc:docMk/>
            <pc:sldMk cId="1973675126" sldId="260"/>
            <ac:grpSpMk id="12" creationId="{734E97F1-EE8D-4BA6-FD36-181BC385F8C9}"/>
          </ac:grpSpMkLst>
        </pc:grpChg>
        <pc:grpChg chg="add mod">
          <ac:chgData name="Sergej Keller" userId="6332701c47ea3f96" providerId="LiveId" clId="{C28AE34E-A7BA-AA42-B801-8BB749A86129}" dt="2022-07-12T19:21:26.278" v="8396" actId="1076"/>
          <ac:grpSpMkLst>
            <pc:docMk/>
            <pc:sldMk cId="1973675126" sldId="260"/>
            <ac:grpSpMk id="15" creationId="{87287FAE-91D8-7570-281D-2061901627E5}"/>
          </ac:grpSpMkLst>
        </pc:grpChg>
        <pc:grpChg chg="del">
          <ac:chgData name="Sergej Keller" userId="6332701c47ea3f96" providerId="LiveId" clId="{C28AE34E-A7BA-AA42-B801-8BB749A86129}" dt="2022-07-07T09:18:46.214" v="4399" actId="478"/>
          <ac:grpSpMkLst>
            <pc:docMk/>
            <pc:sldMk cId="1973675126" sldId="260"/>
            <ac:grpSpMk id="15" creationId="{F0A227FC-0812-E8CB-FB2F-85D70B0FC437}"/>
          </ac:grpSpMkLst>
        </pc:grpChg>
        <pc:grpChg chg="del">
          <ac:chgData name="Sergej Keller" userId="6332701c47ea3f96" providerId="LiveId" clId="{C28AE34E-A7BA-AA42-B801-8BB749A86129}" dt="2022-07-07T09:18:46.214" v="4399" actId="478"/>
          <ac:grpSpMkLst>
            <pc:docMk/>
            <pc:sldMk cId="1973675126" sldId="260"/>
            <ac:grpSpMk id="22" creationId="{0958A818-FD12-F460-67E9-A5043F55B36A}"/>
          </ac:grpSpMkLst>
        </pc:grpChg>
        <pc:grpChg chg="add mod">
          <ac:chgData name="Sergej Keller" userId="6332701c47ea3f96" providerId="LiveId" clId="{C28AE34E-A7BA-AA42-B801-8BB749A86129}" dt="2022-07-07T09:18:46.499" v="4400"/>
          <ac:grpSpMkLst>
            <pc:docMk/>
            <pc:sldMk cId="1973675126" sldId="260"/>
            <ac:grpSpMk id="26" creationId="{76C8F850-E18B-CC9C-771D-326ECCD60DBD}"/>
          </ac:grpSpMkLst>
        </pc:grpChg>
        <pc:grpChg chg="add mod">
          <ac:chgData name="Sergej Keller" userId="6332701c47ea3f96" providerId="LiveId" clId="{C28AE34E-A7BA-AA42-B801-8BB749A86129}" dt="2022-07-07T09:18:46.499" v="4400"/>
          <ac:grpSpMkLst>
            <pc:docMk/>
            <pc:sldMk cId="1973675126" sldId="260"/>
            <ac:grpSpMk id="30" creationId="{BE5F039A-AC09-809D-AF10-F4A1ED0C2008}"/>
          </ac:grpSpMkLst>
        </pc:grpChg>
        <pc:grpChg chg="add mod">
          <ac:chgData name="Sergej Keller" userId="6332701c47ea3f96" providerId="LiveId" clId="{C28AE34E-A7BA-AA42-B801-8BB749A86129}" dt="2022-07-07T09:18:46.499" v="4400"/>
          <ac:grpSpMkLst>
            <pc:docMk/>
            <pc:sldMk cId="1973675126" sldId="260"/>
            <ac:grpSpMk id="33" creationId="{4047F438-B1D8-F764-8169-DE51103095FD}"/>
          </ac:grpSpMkLst>
        </pc:grpChg>
        <pc:grpChg chg="add mod">
          <ac:chgData name="Sergej Keller" userId="6332701c47ea3f96" providerId="LiveId" clId="{C28AE34E-A7BA-AA42-B801-8BB749A86129}" dt="2022-07-07T09:18:46.499" v="4400"/>
          <ac:grpSpMkLst>
            <pc:docMk/>
            <pc:sldMk cId="1973675126" sldId="260"/>
            <ac:grpSpMk id="36" creationId="{675B5DC3-21D9-8458-8353-14C532F9B99D}"/>
          </ac:grpSpMkLst>
        </pc:grpChg>
        <pc:picChg chg="add del mod modCrop">
          <ac:chgData name="Sergej Keller" userId="6332701c47ea3f96" providerId="LiveId" clId="{C28AE34E-A7BA-AA42-B801-8BB749A86129}" dt="2022-07-10T21:39:56.436" v="6620" actId="478"/>
          <ac:picMkLst>
            <pc:docMk/>
            <pc:sldMk cId="1973675126" sldId="260"/>
            <ac:picMk id="3" creationId="{63C0726C-D87D-86D0-0D67-365220A01CF0}"/>
          </ac:picMkLst>
        </pc:picChg>
        <pc:picChg chg="add del mod">
          <ac:chgData name="Sergej Keller" userId="6332701c47ea3f96" providerId="LiveId" clId="{C28AE34E-A7BA-AA42-B801-8BB749A86129}" dt="2022-07-07T09:35:25.701" v="4940" actId="478"/>
          <ac:picMkLst>
            <pc:docMk/>
            <pc:sldMk cId="1973675126" sldId="260"/>
            <ac:picMk id="3" creationId="{FCFAE60D-2441-DB28-B845-D14133088CBE}"/>
          </ac:picMkLst>
        </pc:picChg>
        <pc:picChg chg="add del mod">
          <ac:chgData name="Sergej Keller" userId="6332701c47ea3f96" providerId="LiveId" clId="{C28AE34E-A7BA-AA42-B801-8BB749A86129}" dt="2022-07-04T10:54:39.086" v="1344"/>
          <ac:picMkLst>
            <pc:docMk/>
            <pc:sldMk cId="1973675126" sldId="260"/>
            <ac:picMk id="5" creationId="{88847F38-2EB5-F23D-ED15-37BA2301D1CD}"/>
          </ac:picMkLst>
        </pc:picChg>
        <pc:picChg chg="add del mod modCrop">
          <ac:chgData name="Sergej Keller" userId="6332701c47ea3f96" providerId="LiveId" clId="{C28AE34E-A7BA-AA42-B801-8BB749A86129}" dt="2022-07-10T21:39:56.815" v="6621" actId="478"/>
          <ac:picMkLst>
            <pc:docMk/>
            <pc:sldMk cId="1973675126" sldId="260"/>
            <ac:picMk id="6" creationId="{B00F9BED-3F85-EF02-D2CF-634D22B8F426}"/>
          </ac:picMkLst>
        </pc:picChg>
        <pc:picChg chg="add del mod modCrop">
          <ac:chgData name="Sergej Keller" userId="6332701c47ea3f96" providerId="LiveId" clId="{C28AE34E-A7BA-AA42-B801-8BB749A86129}" dt="2022-07-12T19:19:07.265" v="8367" actId="478"/>
          <ac:picMkLst>
            <pc:docMk/>
            <pc:sldMk cId="1973675126" sldId="260"/>
            <ac:picMk id="6" creationId="{E2C71A16-F9FD-E383-06B6-C285BE0834D4}"/>
          </ac:picMkLst>
        </pc:picChg>
        <pc:picChg chg="add del mod modCrop">
          <ac:chgData name="Sergej Keller" userId="6332701c47ea3f96" providerId="LiveId" clId="{C28AE34E-A7BA-AA42-B801-8BB749A86129}" dt="2022-07-11T10:10:03.866" v="7002" actId="478"/>
          <ac:picMkLst>
            <pc:docMk/>
            <pc:sldMk cId="1973675126" sldId="260"/>
            <ac:picMk id="8" creationId="{07A8C12D-A10F-F69E-E657-62FE855010A4}"/>
          </ac:picMkLst>
        </pc:picChg>
        <pc:picChg chg="add del mod modCrop">
          <ac:chgData name="Sergej Keller" userId="6332701c47ea3f96" providerId="LiveId" clId="{C28AE34E-A7BA-AA42-B801-8BB749A86129}" dt="2022-07-12T19:19:07.647" v="8368" actId="478"/>
          <ac:picMkLst>
            <pc:docMk/>
            <pc:sldMk cId="1973675126" sldId="260"/>
            <ac:picMk id="9" creationId="{17EBA0CE-9410-B05B-BECA-5F7865138A11}"/>
          </ac:picMkLst>
        </pc:picChg>
        <pc:picChg chg="add del mod modCrop">
          <ac:chgData name="Sergej Keller" userId="6332701c47ea3f96" providerId="LiveId" clId="{C28AE34E-A7BA-AA42-B801-8BB749A86129}" dt="2022-07-11T10:10:04.487" v="7003" actId="478"/>
          <ac:picMkLst>
            <pc:docMk/>
            <pc:sldMk cId="1973675126" sldId="260"/>
            <ac:picMk id="10" creationId="{17C24858-9BBC-9A19-9A6A-82F617BF8040}"/>
          </ac:picMkLst>
        </pc:picChg>
        <pc:picChg chg="add mod modCrop">
          <ac:chgData name="Sergej Keller" userId="6332701c47ea3f96" providerId="LiveId" clId="{C28AE34E-A7BA-AA42-B801-8BB749A86129}" dt="2022-07-12T19:21:15.984" v="8389" actId="1037"/>
          <ac:picMkLst>
            <pc:docMk/>
            <pc:sldMk cId="1973675126" sldId="260"/>
            <ac:picMk id="12" creationId="{8810C9D5-9398-D7F9-3BDC-B9551913EF64}"/>
          </ac:picMkLst>
        </pc:picChg>
        <pc:picChg chg="add mod modCrop">
          <ac:chgData name="Sergej Keller" userId="6332701c47ea3f96" providerId="LiveId" clId="{C28AE34E-A7BA-AA42-B801-8BB749A86129}" dt="2022-07-12T19:21:17.626" v="8392" actId="1037"/>
          <ac:picMkLst>
            <pc:docMk/>
            <pc:sldMk cId="1973675126" sldId="260"/>
            <ac:picMk id="14" creationId="{6072DAA9-56E4-1E1A-2F21-3D9AA0280A48}"/>
          </ac:picMkLst>
        </pc:picChg>
        <pc:picChg chg="add del mod">
          <ac:chgData name="Sergej Keller" userId="6332701c47ea3f96" providerId="LiveId" clId="{C28AE34E-A7BA-AA42-B801-8BB749A86129}" dt="2022-07-10T20:37:47.421" v="6388" actId="478"/>
          <ac:picMkLst>
            <pc:docMk/>
            <pc:sldMk cId="1973675126" sldId="260"/>
            <ac:picMk id="21" creationId="{6136918A-5B17-7D8F-1FAF-2E2730C9333E}"/>
          </ac:picMkLst>
        </pc:picChg>
        <pc:picChg chg="add del mod">
          <ac:chgData name="Sergej Keller" userId="6332701c47ea3f96" providerId="LiveId" clId="{C28AE34E-A7BA-AA42-B801-8BB749A86129}" dt="2022-07-03T16:44:36.843" v="68" actId="478"/>
          <ac:picMkLst>
            <pc:docMk/>
            <pc:sldMk cId="1973675126" sldId="260"/>
            <ac:picMk id="25" creationId="{17881A68-13BF-588F-5293-B4C13283434D}"/>
          </ac:picMkLst>
        </pc:picChg>
        <pc:picChg chg="mod">
          <ac:chgData name="Sergej Keller" userId="6332701c47ea3f96" providerId="LiveId" clId="{C28AE34E-A7BA-AA42-B801-8BB749A86129}" dt="2022-07-07T09:18:46.499" v="4400"/>
          <ac:picMkLst>
            <pc:docMk/>
            <pc:sldMk cId="1973675126" sldId="260"/>
            <ac:picMk id="28" creationId="{2630D7B4-AC09-7ADF-E2F9-F11FC9999B7D}"/>
          </ac:picMkLst>
        </pc:picChg>
        <pc:picChg chg="mod">
          <ac:chgData name="Sergej Keller" userId="6332701c47ea3f96" providerId="LiveId" clId="{C28AE34E-A7BA-AA42-B801-8BB749A86129}" dt="2022-07-07T09:18:46.499" v="4400"/>
          <ac:picMkLst>
            <pc:docMk/>
            <pc:sldMk cId="1973675126" sldId="260"/>
            <ac:picMk id="32" creationId="{BD298100-E4E0-1F89-FE51-15CF378FAC61}"/>
          </ac:picMkLst>
        </pc:picChg>
        <pc:picChg chg="mod">
          <ac:chgData name="Sergej Keller" userId="6332701c47ea3f96" providerId="LiveId" clId="{C28AE34E-A7BA-AA42-B801-8BB749A86129}" dt="2022-07-07T09:18:46.499" v="4400"/>
          <ac:picMkLst>
            <pc:docMk/>
            <pc:sldMk cId="1973675126" sldId="260"/>
            <ac:picMk id="35" creationId="{F40A5C26-48E6-69A2-F79C-C300EF407CB0}"/>
          </ac:picMkLst>
        </pc:picChg>
        <pc:picChg chg="mod">
          <ac:chgData name="Sergej Keller" userId="6332701c47ea3f96" providerId="LiveId" clId="{C28AE34E-A7BA-AA42-B801-8BB749A86129}" dt="2022-07-07T09:18:46.499" v="4400"/>
          <ac:picMkLst>
            <pc:docMk/>
            <pc:sldMk cId="1973675126" sldId="260"/>
            <ac:picMk id="38" creationId="{EC2489B9-B2C8-4ED1-0785-417B777A5316}"/>
          </ac:picMkLst>
        </pc:picChg>
        <pc:picChg chg="add mod">
          <ac:chgData name="Sergej Keller" userId="6332701c47ea3f96" providerId="LiveId" clId="{C28AE34E-A7BA-AA42-B801-8BB749A86129}" dt="2022-07-07T09:18:46.499" v="4400"/>
          <ac:picMkLst>
            <pc:docMk/>
            <pc:sldMk cId="1973675126" sldId="260"/>
            <ac:picMk id="44" creationId="{CC0FBA69-CE35-1CB4-B033-8608924370B0}"/>
          </ac:picMkLst>
        </pc:picChg>
        <pc:cxnChg chg="del mod">
          <ac:chgData name="Sergej Keller" userId="6332701c47ea3f96" providerId="LiveId" clId="{C28AE34E-A7BA-AA42-B801-8BB749A86129}" dt="2022-07-07T09:18:46.214" v="4399" actId="478"/>
          <ac:cxnSpMkLst>
            <pc:docMk/>
            <pc:sldMk cId="1973675126" sldId="260"/>
            <ac:cxnSpMk id="18" creationId="{387766D8-EB1A-33A6-CFD2-60CCC7374518}"/>
          </ac:cxnSpMkLst>
        </pc:cxnChg>
        <pc:cxnChg chg="del">
          <ac:chgData name="Sergej Keller" userId="6332701c47ea3f96" providerId="LiveId" clId="{C28AE34E-A7BA-AA42-B801-8BB749A86129}" dt="2022-07-07T09:18:46.214" v="4399" actId="478"/>
          <ac:cxnSpMkLst>
            <pc:docMk/>
            <pc:sldMk cId="1973675126" sldId="260"/>
            <ac:cxnSpMk id="19" creationId="{F3C35B5B-EB37-CEA2-A2F6-C3563F79A9F4}"/>
          </ac:cxnSpMkLst>
        </pc:cxnChg>
        <pc:cxnChg chg="del mod">
          <ac:chgData name="Sergej Keller" userId="6332701c47ea3f96" providerId="LiveId" clId="{C28AE34E-A7BA-AA42-B801-8BB749A86129}" dt="2022-07-07T09:18:46.214" v="4399" actId="478"/>
          <ac:cxnSpMkLst>
            <pc:docMk/>
            <pc:sldMk cId="1973675126" sldId="260"/>
            <ac:cxnSpMk id="20" creationId="{2424EBAC-AE49-D60D-FB64-97FC64B2DAC9}"/>
          </ac:cxnSpMkLst>
        </pc:cxnChg>
        <pc:cxnChg chg="del">
          <ac:chgData name="Sergej Keller" userId="6332701c47ea3f96" providerId="LiveId" clId="{C28AE34E-A7BA-AA42-B801-8BB749A86129}" dt="2022-07-07T09:18:46.214" v="4399" actId="478"/>
          <ac:cxnSpMkLst>
            <pc:docMk/>
            <pc:sldMk cId="1973675126" sldId="260"/>
            <ac:cxnSpMk id="21" creationId="{A7B9280E-BB90-74F8-D6F8-A581775BBCF5}"/>
          </ac:cxnSpMkLst>
        </pc:cxnChg>
        <pc:cxnChg chg="add mod">
          <ac:chgData name="Sergej Keller" userId="6332701c47ea3f96" providerId="LiveId" clId="{C28AE34E-A7BA-AA42-B801-8BB749A86129}" dt="2022-07-07T09:18:46.499" v="4400"/>
          <ac:cxnSpMkLst>
            <pc:docMk/>
            <pc:sldMk cId="1973675126" sldId="260"/>
            <ac:cxnSpMk id="39" creationId="{A3051961-48EE-0184-1E68-1FB5FFEEFCEE}"/>
          </ac:cxnSpMkLst>
        </pc:cxnChg>
        <pc:cxnChg chg="add mod">
          <ac:chgData name="Sergej Keller" userId="6332701c47ea3f96" providerId="LiveId" clId="{C28AE34E-A7BA-AA42-B801-8BB749A86129}" dt="2022-07-07T09:18:46.499" v="4400"/>
          <ac:cxnSpMkLst>
            <pc:docMk/>
            <pc:sldMk cId="1973675126" sldId="260"/>
            <ac:cxnSpMk id="40" creationId="{1F944356-E6A7-ED63-3DEF-6053B917DE20}"/>
          </ac:cxnSpMkLst>
        </pc:cxnChg>
        <pc:cxnChg chg="add mod">
          <ac:chgData name="Sergej Keller" userId="6332701c47ea3f96" providerId="LiveId" clId="{C28AE34E-A7BA-AA42-B801-8BB749A86129}" dt="2022-07-07T09:18:46.499" v="4400"/>
          <ac:cxnSpMkLst>
            <pc:docMk/>
            <pc:sldMk cId="1973675126" sldId="260"/>
            <ac:cxnSpMk id="41" creationId="{0BA4269B-4E12-21DD-57C5-FE96A39C4CE8}"/>
          </ac:cxnSpMkLst>
        </pc:cxnChg>
        <pc:cxnChg chg="add mod">
          <ac:chgData name="Sergej Keller" userId="6332701c47ea3f96" providerId="LiveId" clId="{C28AE34E-A7BA-AA42-B801-8BB749A86129}" dt="2022-07-07T09:18:46.499" v="4400"/>
          <ac:cxnSpMkLst>
            <pc:docMk/>
            <pc:sldMk cId="1973675126" sldId="260"/>
            <ac:cxnSpMk id="42" creationId="{0268CC2E-E662-0D38-9355-D89AAC08169D}"/>
          </ac:cxnSpMkLst>
        </pc:cxnChg>
        <pc:cxnChg chg="add del mod">
          <ac:chgData name="Sergej Keller" userId="6332701c47ea3f96" providerId="LiveId" clId="{C28AE34E-A7BA-AA42-B801-8BB749A86129}" dt="2022-07-07T09:36:57.762" v="4944" actId="478"/>
          <ac:cxnSpMkLst>
            <pc:docMk/>
            <pc:sldMk cId="1973675126" sldId="260"/>
            <ac:cxnSpMk id="43" creationId="{75AFAEDC-C26F-B7A3-5869-3EA0FDB9082E}"/>
          </ac:cxnSpMkLst>
        </pc:cxnChg>
        <pc:cxnChg chg="del">
          <ac:chgData name="Sergej Keller" userId="6332701c47ea3f96" providerId="LiveId" clId="{C28AE34E-A7BA-AA42-B801-8BB749A86129}" dt="2022-07-07T09:18:46.214" v="4399" actId="478"/>
          <ac:cxnSpMkLst>
            <pc:docMk/>
            <pc:sldMk cId="1973675126" sldId="260"/>
            <ac:cxnSpMk id="70" creationId="{9A744032-82F0-7157-BE89-D476817DA97C}"/>
          </ac:cxnSpMkLst>
        </pc:cxnChg>
      </pc:sldChg>
      <pc:sldChg chg="addSp delSp modSp add mod ord modTransition">
        <pc:chgData name="Sergej Keller" userId="6332701c47ea3f96" providerId="LiveId" clId="{C28AE34E-A7BA-AA42-B801-8BB749A86129}" dt="2022-07-12T19:35:00.332" v="8554" actId="1076"/>
        <pc:sldMkLst>
          <pc:docMk/>
          <pc:sldMk cId="602865128" sldId="261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602865128" sldId="261"/>
            <ac:spMk id="2" creationId="{71700E7D-6105-9176-AB37-9F868E041430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602865128" sldId="261"/>
            <ac:spMk id="3" creationId="{1078A706-BDC1-364B-D588-3DD3E7C57AE0}"/>
          </ac:spMkLst>
        </pc:spChg>
        <pc:spChg chg="add del mod">
          <ac:chgData name="Sergej Keller" userId="6332701c47ea3f96" providerId="LiveId" clId="{C28AE34E-A7BA-AA42-B801-8BB749A86129}" dt="2022-07-10T11:24:01.806" v="5612" actId="478"/>
          <ac:spMkLst>
            <pc:docMk/>
            <pc:sldMk cId="602865128" sldId="261"/>
            <ac:spMk id="3" creationId="{3685439A-008A-20CB-DECA-56492D1DAC17}"/>
          </ac:spMkLst>
        </pc:spChg>
        <pc:spChg chg="mod">
          <ac:chgData name="Sergej Keller" userId="6332701c47ea3f96" providerId="LiveId" clId="{C28AE34E-A7BA-AA42-B801-8BB749A86129}" dt="2022-07-12T19:29:26.519" v="8502" actId="20577"/>
          <ac:spMkLst>
            <pc:docMk/>
            <pc:sldMk cId="602865128" sldId="261"/>
            <ac:spMk id="4" creationId="{C57463FA-6A1D-8E84-84AC-6D0FC95EF703}"/>
          </ac:spMkLst>
        </pc:spChg>
        <pc:spChg chg="add mod">
          <ac:chgData name="Sergej Keller" userId="6332701c47ea3f96" providerId="LiveId" clId="{C28AE34E-A7BA-AA42-B801-8BB749A86129}" dt="2022-07-12T19:34:43.847" v="8553" actId="20577"/>
          <ac:spMkLst>
            <pc:docMk/>
            <pc:sldMk cId="602865128" sldId="261"/>
            <ac:spMk id="25" creationId="{26CD2525-9557-C194-A527-D461AC6FC6F7}"/>
          </ac:spMkLst>
        </pc:spChg>
        <pc:spChg chg="mod">
          <ac:chgData name="Sergej Keller" userId="6332701c47ea3f96" providerId="LiveId" clId="{C28AE34E-A7BA-AA42-B801-8BB749A86129}" dt="2022-07-04T10:57:03.478" v="1448"/>
          <ac:spMkLst>
            <pc:docMk/>
            <pc:sldMk cId="602865128" sldId="261"/>
            <ac:spMk id="27" creationId="{59D302F5-E33F-B7A4-2A59-15A3CD45B678}"/>
          </ac:spMkLst>
        </pc:spChg>
        <pc:spChg chg="mod">
          <ac:chgData name="Sergej Keller" userId="6332701c47ea3f96" providerId="LiveId" clId="{C28AE34E-A7BA-AA42-B801-8BB749A86129}" dt="2022-07-04T10:57:03.478" v="1448"/>
          <ac:spMkLst>
            <pc:docMk/>
            <pc:sldMk cId="602865128" sldId="261"/>
            <ac:spMk id="30" creationId="{60056D0D-342E-3511-CAAB-F19776B724C8}"/>
          </ac:spMkLst>
        </pc:spChg>
        <pc:spChg chg="mod">
          <ac:chgData name="Sergej Keller" userId="6332701c47ea3f96" providerId="LiveId" clId="{C28AE34E-A7BA-AA42-B801-8BB749A86129}" dt="2022-07-04T10:57:03.478" v="1448"/>
          <ac:spMkLst>
            <pc:docMk/>
            <pc:sldMk cId="602865128" sldId="261"/>
            <ac:spMk id="33" creationId="{DE8759B0-A25D-933C-A36C-858ED92EF1F3}"/>
          </ac:spMkLst>
        </pc:spChg>
        <pc:spChg chg="mod">
          <ac:chgData name="Sergej Keller" userId="6332701c47ea3f96" providerId="LiveId" clId="{C28AE34E-A7BA-AA42-B801-8BB749A86129}" dt="2022-07-04T10:57:03.478" v="1448"/>
          <ac:spMkLst>
            <pc:docMk/>
            <pc:sldMk cId="602865128" sldId="261"/>
            <ac:spMk id="36" creationId="{FB4CA1D4-ACA8-2681-FEC8-1F1C9031219C}"/>
          </ac:spMkLst>
        </pc:spChg>
        <pc:spChg chg="add del mod">
          <ac:chgData name="Sergej Keller" userId="6332701c47ea3f96" providerId="LiveId" clId="{C28AE34E-A7BA-AA42-B801-8BB749A86129}" dt="2022-07-07T09:38:17.241" v="4948" actId="478"/>
          <ac:spMkLst>
            <pc:docMk/>
            <pc:sldMk cId="602865128" sldId="261"/>
            <ac:spMk id="45" creationId="{86E9ED6E-B6A7-3492-33B7-83A718D5571C}"/>
          </ac:spMkLst>
        </pc:spChg>
        <pc:spChg chg="add mod">
          <ac:chgData name="Sergej Keller" userId="6332701c47ea3f96" providerId="LiveId" clId="{C28AE34E-A7BA-AA42-B801-8BB749A86129}" dt="2022-07-10T11:23:33.578" v="5608" actId="14100"/>
          <ac:spMkLst>
            <pc:docMk/>
            <pc:sldMk cId="602865128" sldId="261"/>
            <ac:spMk id="47" creationId="{586827E3-89B7-B219-96A5-6F96220EE48E}"/>
          </ac:spMkLst>
        </pc:spChg>
        <pc:spChg chg="add mod">
          <ac:chgData name="Sergej Keller" userId="6332701c47ea3f96" providerId="LiveId" clId="{C28AE34E-A7BA-AA42-B801-8BB749A86129}" dt="2022-07-12T19:34:35.536" v="8549" actId="207"/>
          <ac:spMkLst>
            <pc:docMk/>
            <pc:sldMk cId="602865128" sldId="261"/>
            <ac:spMk id="49" creationId="{3785D730-2B3E-23AD-D3C2-B91C82FC569E}"/>
          </ac:spMkLst>
        </pc:spChg>
        <pc:spChg chg="add mod">
          <ac:chgData name="Sergej Keller" userId="6332701c47ea3f96" providerId="LiveId" clId="{C28AE34E-A7BA-AA42-B801-8BB749A86129}" dt="2022-07-10T11:23:33.578" v="5608" actId="14100"/>
          <ac:spMkLst>
            <pc:docMk/>
            <pc:sldMk cId="602865128" sldId="261"/>
            <ac:spMk id="51" creationId="{E8728E10-CA15-92FE-3CE5-1758F60B1E2E}"/>
          </ac:spMkLst>
        </pc:spChg>
        <pc:spChg chg="add mod">
          <ac:chgData name="Sergej Keller" userId="6332701c47ea3f96" providerId="LiveId" clId="{C28AE34E-A7BA-AA42-B801-8BB749A86129}" dt="2022-07-10T11:23:33.578" v="5608" actId="14100"/>
          <ac:spMkLst>
            <pc:docMk/>
            <pc:sldMk cId="602865128" sldId="261"/>
            <ac:spMk id="52" creationId="{FCEAB312-BA9E-DB78-C2B6-C5FC887FDA9B}"/>
          </ac:spMkLst>
        </pc:spChg>
        <pc:spChg chg="add del mod">
          <ac:chgData name="Sergej Keller" userId="6332701c47ea3f96" providerId="LiveId" clId="{C28AE34E-A7BA-AA42-B801-8BB749A86129}" dt="2022-07-10T11:19:28.501" v="5464" actId="478"/>
          <ac:spMkLst>
            <pc:docMk/>
            <pc:sldMk cId="602865128" sldId="261"/>
            <ac:spMk id="55" creationId="{338EEEDA-ADE5-C1B0-EA77-9B036791AF07}"/>
          </ac:spMkLst>
        </pc:spChg>
        <pc:spChg chg="del">
          <ac:chgData name="Sergej Keller" userId="6332701c47ea3f96" providerId="LiveId" clId="{C28AE34E-A7BA-AA42-B801-8BB749A86129}" dt="2022-07-04T10:57:03.084" v="1447" actId="478"/>
          <ac:spMkLst>
            <pc:docMk/>
            <pc:sldMk cId="602865128" sldId="261"/>
            <ac:spMk id="68" creationId="{CEFF4BF7-B80A-2300-45E9-F1B341081F27}"/>
          </ac:spMkLst>
        </pc:spChg>
        <pc:grpChg chg="del">
          <ac:chgData name="Sergej Keller" userId="6332701c47ea3f96" providerId="LiveId" clId="{C28AE34E-A7BA-AA42-B801-8BB749A86129}" dt="2022-07-04T10:57:03.084" v="1447" actId="478"/>
          <ac:grpSpMkLst>
            <pc:docMk/>
            <pc:sldMk cId="602865128" sldId="261"/>
            <ac:grpSpMk id="6" creationId="{42607FA8-1191-BAD5-5AE0-187D76E5852E}"/>
          </ac:grpSpMkLst>
        </pc:grpChg>
        <pc:grpChg chg="del">
          <ac:chgData name="Sergej Keller" userId="6332701c47ea3f96" providerId="LiveId" clId="{C28AE34E-A7BA-AA42-B801-8BB749A86129}" dt="2022-07-04T10:57:03.084" v="1447" actId="478"/>
          <ac:grpSpMkLst>
            <pc:docMk/>
            <pc:sldMk cId="602865128" sldId="261"/>
            <ac:grpSpMk id="9" creationId="{8B5611BF-3823-9CEF-CBB4-F0652CA911FD}"/>
          </ac:grpSpMkLst>
        </pc:grpChg>
        <pc:grpChg chg="del">
          <ac:chgData name="Sergej Keller" userId="6332701c47ea3f96" providerId="LiveId" clId="{C28AE34E-A7BA-AA42-B801-8BB749A86129}" dt="2022-07-04T10:57:03.084" v="1447" actId="478"/>
          <ac:grpSpMkLst>
            <pc:docMk/>
            <pc:sldMk cId="602865128" sldId="261"/>
            <ac:grpSpMk id="12" creationId="{734E97F1-EE8D-4BA6-FD36-181BC385F8C9}"/>
          </ac:grpSpMkLst>
        </pc:grpChg>
        <pc:grpChg chg="del">
          <ac:chgData name="Sergej Keller" userId="6332701c47ea3f96" providerId="LiveId" clId="{C28AE34E-A7BA-AA42-B801-8BB749A86129}" dt="2022-07-04T10:57:03.084" v="1447" actId="478"/>
          <ac:grpSpMkLst>
            <pc:docMk/>
            <pc:sldMk cId="602865128" sldId="261"/>
            <ac:grpSpMk id="15" creationId="{F0A227FC-0812-E8CB-FB2F-85D70B0FC437}"/>
          </ac:grpSpMkLst>
        </pc:grpChg>
        <pc:grpChg chg="del">
          <ac:chgData name="Sergej Keller" userId="6332701c47ea3f96" providerId="LiveId" clId="{C28AE34E-A7BA-AA42-B801-8BB749A86129}" dt="2022-07-04T10:57:03.084" v="1447" actId="478"/>
          <ac:grpSpMkLst>
            <pc:docMk/>
            <pc:sldMk cId="602865128" sldId="261"/>
            <ac:grpSpMk id="22" creationId="{0958A818-FD12-F460-67E9-A5043F55B36A}"/>
          </ac:grpSpMkLst>
        </pc:grpChg>
        <pc:grpChg chg="add del mod">
          <ac:chgData name="Sergej Keller" userId="6332701c47ea3f96" providerId="LiveId" clId="{C28AE34E-A7BA-AA42-B801-8BB749A86129}" dt="2022-07-07T09:38:17.241" v="4948" actId="478"/>
          <ac:grpSpMkLst>
            <pc:docMk/>
            <pc:sldMk cId="602865128" sldId="261"/>
            <ac:grpSpMk id="26" creationId="{E7BCAF29-6778-EC6C-75E9-673583238861}"/>
          </ac:grpSpMkLst>
        </pc:grpChg>
        <pc:grpChg chg="add del mod">
          <ac:chgData name="Sergej Keller" userId="6332701c47ea3f96" providerId="LiveId" clId="{C28AE34E-A7BA-AA42-B801-8BB749A86129}" dt="2022-07-07T09:38:17.241" v="4948" actId="478"/>
          <ac:grpSpMkLst>
            <pc:docMk/>
            <pc:sldMk cId="602865128" sldId="261"/>
            <ac:grpSpMk id="29" creationId="{30B26B02-86A3-2676-40CC-B13551EFD34F}"/>
          </ac:grpSpMkLst>
        </pc:grpChg>
        <pc:grpChg chg="add del mod">
          <ac:chgData name="Sergej Keller" userId="6332701c47ea3f96" providerId="LiveId" clId="{C28AE34E-A7BA-AA42-B801-8BB749A86129}" dt="2022-07-07T09:38:17.241" v="4948" actId="478"/>
          <ac:grpSpMkLst>
            <pc:docMk/>
            <pc:sldMk cId="602865128" sldId="261"/>
            <ac:grpSpMk id="32" creationId="{DD06FFFB-02E9-DFD8-9465-72137747EEA9}"/>
          </ac:grpSpMkLst>
        </pc:grpChg>
        <pc:grpChg chg="add del mod">
          <ac:chgData name="Sergej Keller" userId="6332701c47ea3f96" providerId="LiveId" clId="{C28AE34E-A7BA-AA42-B801-8BB749A86129}" dt="2022-07-07T09:38:17.241" v="4948" actId="478"/>
          <ac:grpSpMkLst>
            <pc:docMk/>
            <pc:sldMk cId="602865128" sldId="261"/>
            <ac:grpSpMk id="35" creationId="{745DF2A9-BD49-45FA-8B03-FC00C72A8F58}"/>
          </ac:grpSpMkLst>
        </pc:grpChg>
        <pc:grpChg chg="add del mod">
          <ac:chgData name="Sergej Keller" userId="6332701c47ea3f96" providerId="LiveId" clId="{C28AE34E-A7BA-AA42-B801-8BB749A86129}" dt="2022-07-07T09:38:17.241" v="4948" actId="478"/>
          <ac:grpSpMkLst>
            <pc:docMk/>
            <pc:sldMk cId="602865128" sldId="261"/>
            <ac:grpSpMk id="42" creationId="{6271AC90-DA40-A409-03EA-1E8AC464D683}"/>
          </ac:grpSpMkLst>
        </pc:grpChg>
        <pc:picChg chg="del">
          <ac:chgData name="Sergej Keller" userId="6332701c47ea3f96" providerId="LiveId" clId="{C28AE34E-A7BA-AA42-B801-8BB749A86129}" dt="2022-07-03T19:40:47.837" v="92" actId="478"/>
          <ac:picMkLst>
            <pc:docMk/>
            <pc:sldMk cId="602865128" sldId="261"/>
            <ac:picMk id="3" creationId="{FCFAE60D-2441-DB28-B845-D14133088CBE}"/>
          </ac:picMkLst>
        </pc:picChg>
        <pc:picChg chg="add del mod modCrop">
          <ac:chgData name="Sergej Keller" userId="6332701c47ea3f96" providerId="LiveId" clId="{C28AE34E-A7BA-AA42-B801-8BB749A86129}" dt="2022-07-04T11:00:51.927" v="1457" actId="478"/>
          <ac:picMkLst>
            <pc:docMk/>
            <pc:sldMk cId="602865128" sldId="261"/>
            <ac:picMk id="5" creationId="{67D239D9-40D1-0FAB-38CC-42960CA8E9F3}"/>
          </ac:picMkLst>
        </pc:picChg>
        <pc:picChg chg="add del mod">
          <ac:chgData name="Sergej Keller" userId="6332701c47ea3f96" providerId="LiveId" clId="{C28AE34E-A7BA-AA42-B801-8BB749A86129}" dt="2022-07-12T19:33:51.467" v="8539" actId="478"/>
          <ac:picMkLst>
            <pc:docMk/>
            <pc:sldMk cId="602865128" sldId="261"/>
            <ac:picMk id="13" creationId="{17E8F335-D901-BEF9-A70C-C0ABA754304B}"/>
          </ac:picMkLst>
        </pc:picChg>
        <pc:picChg chg="add del mod">
          <ac:chgData name="Sergej Keller" userId="6332701c47ea3f96" providerId="LiveId" clId="{C28AE34E-A7BA-AA42-B801-8BB749A86129}" dt="2022-07-12T19:33:12.780" v="8528" actId="478"/>
          <ac:picMkLst>
            <pc:docMk/>
            <pc:sldMk cId="602865128" sldId="261"/>
            <ac:picMk id="14" creationId="{01BDB6C2-134A-9F95-5E44-A7FE25CE36C2}"/>
          </ac:picMkLst>
        </pc:picChg>
        <pc:picChg chg="add del mod">
          <ac:chgData name="Sergej Keller" userId="6332701c47ea3f96" providerId="LiveId" clId="{C28AE34E-A7BA-AA42-B801-8BB749A86129}" dt="2022-07-12T19:32:59.581" v="8522" actId="478"/>
          <ac:picMkLst>
            <pc:docMk/>
            <pc:sldMk cId="602865128" sldId="261"/>
            <ac:picMk id="15" creationId="{57A1C260-3B01-C982-6376-8980900F8F6A}"/>
          </ac:picMkLst>
        </pc:picChg>
        <pc:picChg chg="add mod">
          <ac:chgData name="Sergej Keller" userId="6332701c47ea3f96" providerId="LiveId" clId="{C28AE34E-A7BA-AA42-B801-8BB749A86129}" dt="2022-07-12T19:33:07.876" v="8527" actId="1076"/>
          <ac:picMkLst>
            <pc:docMk/>
            <pc:sldMk cId="602865128" sldId="261"/>
            <ac:picMk id="16" creationId="{2F4C289E-5058-8665-6B4C-DDF90304B9C4}"/>
          </ac:picMkLst>
        </pc:picChg>
        <pc:picChg chg="add mod">
          <ac:chgData name="Sergej Keller" userId="6332701c47ea3f96" providerId="LiveId" clId="{C28AE34E-A7BA-AA42-B801-8BB749A86129}" dt="2022-07-12T19:35:00.332" v="8554" actId="1076"/>
          <ac:picMkLst>
            <pc:docMk/>
            <pc:sldMk cId="602865128" sldId="261"/>
            <ac:picMk id="17" creationId="{8B35491E-48C8-B0CC-0DD6-6D1308862D0A}"/>
          </ac:picMkLst>
        </pc:picChg>
        <pc:picChg chg="add mod">
          <ac:chgData name="Sergej Keller" userId="6332701c47ea3f96" providerId="LiveId" clId="{C28AE34E-A7BA-AA42-B801-8BB749A86129}" dt="2022-07-12T19:34:04.618" v="8546" actId="1076"/>
          <ac:picMkLst>
            <pc:docMk/>
            <pc:sldMk cId="602865128" sldId="261"/>
            <ac:picMk id="18" creationId="{82465D1E-1675-5F35-F42B-27AF1048A6DC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28" creationId="{3B2A2741-E1C8-DB39-D897-826ECF9BC097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31" creationId="{3268A776-3FD1-89B9-5439-B3CE89A2E9F4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34" creationId="{E40F30F0-86B0-E004-77E3-C2880CC4EDAE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37" creationId="{759F0D0E-AF53-97BE-07EF-677424E37D9A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43" creationId="{C2F6E3A9-9E0C-B2E3-40F6-6E16293EF8E6}"/>
          </ac:picMkLst>
        </pc:picChg>
        <pc:picChg chg="mod">
          <ac:chgData name="Sergej Keller" userId="6332701c47ea3f96" providerId="LiveId" clId="{C28AE34E-A7BA-AA42-B801-8BB749A86129}" dt="2022-07-04T10:57:03.478" v="1448"/>
          <ac:picMkLst>
            <pc:docMk/>
            <pc:sldMk cId="602865128" sldId="261"/>
            <ac:picMk id="44" creationId="{80CE9BD6-7901-B512-A215-097E655F62A0}"/>
          </ac:picMkLst>
        </pc:picChg>
        <pc:picChg chg="add del mod">
          <ac:chgData name="Sergej Keller" userId="6332701c47ea3f96" providerId="LiveId" clId="{C28AE34E-A7BA-AA42-B801-8BB749A86129}" dt="2022-07-10T11:21:01.249" v="5503" actId="478"/>
          <ac:picMkLst>
            <pc:docMk/>
            <pc:sldMk cId="602865128" sldId="261"/>
            <ac:picMk id="48" creationId="{E9DA8766-17D5-202C-556F-FE83E5731F28}"/>
          </ac:picMkLst>
        </pc:picChg>
        <pc:picChg chg="add del mod">
          <ac:chgData name="Sergej Keller" userId="6332701c47ea3f96" providerId="LiveId" clId="{C28AE34E-A7BA-AA42-B801-8BB749A86129}" dt="2022-07-10T11:19:05.325" v="5455" actId="478"/>
          <ac:picMkLst>
            <pc:docMk/>
            <pc:sldMk cId="602865128" sldId="261"/>
            <ac:picMk id="50" creationId="{B04C056B-70BB-2A5E-37E6-1E0494736FDA}"/>
          </ac:picMkLst>
        </pc:picChg>
        <pc:picChg chg="add del mod">
          <ac:chgData name="Sergej Keller" userId="6332701c47ea3f96" providerId="LiveId" clId="{C28AE34E-A7BA-AA42-B801-8BB749A86129}" dt="2022-07-10T11:19:38.965" v="5465" actId="478"/>
          <ac:picMkLst>
            <pc:docMk/>
            <pc:sldMk cId="602865128" sldId="261"/>
            <ac:picMk id="53" creationId="{6E48EC03-4E5E-D213-F036-27D63226F9C6}"/>
          </ac:picMkLst>
        </pc:picChg>
        <pc:cxnChg chg="del mod">
          <ac:chgData name="Sergej Keller" userId="6332701c47ea3f96" providerId="LiveId" clId="{C28AE34E-A7BA-AA42-B801-8BB749A86129}" dt="2022-07-04T10:57:03.084" v="1447" actId="478"/>
          <ac:cxnSpMkLst>
            <pc:docMk/>
            <pc:sldMk cId="602865128" sldId="261"/>
            <ac:cxnSpMk id="18" creationId="{387766D8-EB1A-33A6-CFD2-60CCC7374518}"/>
          </ac:cxnSpMkLst>
        </pc:cxnChg>
        <pc:cxnChg chg="del">
          <ac:chgData name="Sergej Keller" userId="6332701c47ea3f96" providerId="LiveId" clId="{C28AE34E-A7BA-AA42-B801-8BB749A86129}" dt="2022-07-04T10:57:03.084" v="1447" actId="478"/>
          <ac:cxnSpMkLst>
            <pc:docMk/>
            <pc:sldMk cId="602865128" sldId="261"/>
            <ac:cxnSpMk id="19" creationId="{F3C35B5B-EB37-CEA2-A2F6-C3563F79A9F4}"/>
          </ac:cxnSpMkLst>
        </pc:cxnChg>
        <pc:cxnChg chg="del mod">
          <ac:chgData name="Sergej Keller" userId="6332701c47ea3f96" providerId="LiveId" clId="{C28AE34E-A7BA-AA42-B801-8BB749A86129}" dt="2022-07-04T10:57:03.084" v="1447" actId="478"/>
          <ac:cxnSpMkLst>
            <pc:docMk/>
            <pc:sldMk cId="602865128" sldId="261"/>
            <ac:cxnSpMk id="20" creationId="{2424EBAC-AE49-D60D-FB64-97FC64B2DAC9}"/>
          </ac:cxnSpMkLst>
        </pc:cxnChg>
        <pc:cxnChg chg="del">
          <ac:chgData name="Sergej Keller" userId="6332701c47ea3f96" providerId="LiveId" clId="{C28AE34E-A7BA-AA42-B801-8BB749A86129}" dt="2022-07-04T10:57:03.084" v="1447" actId="478"/>
          <ac:cxnSpMkLst>
            <pc:docMk/>
            <pc:sldMk cId="602865128" sldId="261"/>
            <ac:cxnSpMk id="21" creationId="{A7B9280E-BB90-74F8-D6F8-A581775BBCF5}"/>
          </ac:cxnSpMkLst>
        </pc:cxnChg>
        <pc:cxnChg chg="add del mod">
          <ac:chgData name="Sergej Keller" userId="6332701c47ea3f96" providerId="LiveId" clId="{C28AE34E-A7BA-AA42-B801-8BB749A86129}" dt="2022-07-07T09:38:17.241" v="4948" actId="478"/>
          <ac:cxnSpMkLst>
            <pc:docMk/>
            <pc:sldMk cId="602865128" sldId="261"/>
            <ac:cxnSpMk id="38" creationId="{D5196161-E709-93D0-292E-1D2DFB5671B3}"/>
          </ac:cxnSpMkLst>
        </pc:cxnChg>
        <pc:cxnChg chg="add del mod">
          <ac:chgData name="Sergej Keller" userId="6332701c47ea3f96" providerId="LiveId" clId="{C28AE34E-A7BA-AA42-B801-8BB749A86129}" dt="2022-07-07T09:38:17.241" v="4948" actId="478"/>
          <ac:cxnSpMkLst>
            <pc:docMk/>
            <pc:sldMk cId="602865128" sldId="261"/>
            <ac:cxnSpMk id="39" creationId="{B017D4A5-F637-058F-CDF3-04BF14A7D8A8}"/>
          </ac:cxnSpMkLst>
        </pc:cxnChg>
        <pc:cxnChg chg="add del mod">
          <ac:chgData name="Sergej Keller" userId="6332701c47ea3f96" providerId="LiveId" clId="{C28AE34E-A7BA-AA42-B801-8BB749A86129}" dt="2022-07-07T09:38:17.241" v="4948" actId="478"/>
          <ac:cxnSpMkLst>
            <pc:docMk/>
            <pc:sldMk cId="602865128" sldId="261"/>
            <ac:cxnSpMk id="40" creationId="{A5372AFB-855B-2D82-C661-C032C86506E7}"/>
          </ac:cxnSpMkLst>
        </pc:cxnChg>
        <pc:cxnChg chg="add del mod">
          <ac:chgData name="Sergej Keller" userId="6332701c47ea3f96" providerId="LiveId" clId="{C28AE34E-A7BA-AA42-B801-8BB749A86129}" dt="2022-07-07T09:38:17.241" v="4948" actId="478"/>
          <ac:cxnSpMkLst>
            <pc:docMk/>
            <pc:sldMk cId="602865128" sldId="261"/>
            <ac:cxnSpMk id="41" creationId="{AD3389CB-9BB3-9A2C-FC3B-D0C6A1A9BCD4}"/>
          </ac:cxnSpMkLst>
        </pc:cxnChg>
        <pc:cxnChg chg="add del mod">
          <ac:chgData name="Sergej Keller" userId="6332701c47ea3f96" providerId="LiveId" clId="{C28AE34E-A7BA-AA42-B801-8BB749A86129}" dt="2022-07-07T09:38:17.241" v="4948" actId="478"/>
          <ac:cxnSpMkLst>
            <pc:docMk/>
            <pc:sldMk cId="602865128" sldId="261"/>
            <ac:cxnSpMk id="46" creationId="{A719F4DB-1FA7-CBE7-A1BA-77155A2E69E5}"/>
          </ac:cxnSpMkLst>
        </pc:cxnChg>
        <pc:cxnChg chg="del">
          <ac:chgData name="Sergej Keller" userId="6332701c47ea3f96" providerId="LiveId" clId="{C28AE34E-A7BA-AA42-B801-8BB749A86129}" dt="2022-07-04T10:57:03.084" v="1447" actId="478"/>
          <ac:cxnSpMkLst>
            <pc:docMk/>
            <pc:sldMk cId="602865128" sldId="261"/>
            <ac:cxnSpMk id="70" creationId="{9A744032-82F0-7157-BE89-D476817DA97C}"/>
          </ac:cxnSpMkLst>
        </pc:cxnChg>
      </pc:sldChg>
      <pc:sldChg chg="addSp delSp modSp add mod modTransition">
        <pc:chgData name="Sergej Keller" userId="6332701c47ea3f96" providerId="LiveId" clId="{C28AE34E-A7BA-AA42-B801-8BB749A86129}" dt="2022-07-12T19:29:19.911" v="8501" actId="20577"/>
        <pc:sldMkLst>
          <pc:docMk/>
          <pc:sldMk cId="3239119949" sldId="262"/>
        </pc:sldMkLst>
        <pc:spChg chg="add del mod">
          <ac:chgData name="Sergej Keller" userId="6332701c47ea3f96" providerId="LiveId" clId="{C28AE34E-A7BA-AA42-B801-8BB749A86129}" dt="2022-07-07T09:19:06.548" v="4407"/>
          <ac:spMkLst>
            <pc:docMk/>
            <pc:sldMk cId="3239119949" sldId="262"/>
            <ac:spMk id="2" creationId="{C1C98A8D-DBEC-C48A-F710-688BAFAE0FA0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3239119949" sldId="262"/>
            <ac:spMk id="2" creationId="{D3E764D7-B4FF-1A66-001C-08659CDD8711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3239119949" sldId="262"/>
            <ac:spMk id="3" creationId="{53FB1563-819C-2B3B-0BB1-4AA82E049390}"/>
          </ac:spMkLst>
        </pc:spChg>
        <pc:spChg chg="mod">
          <ac:chgData name="Sergej Keller" userId="6332701c47ea3f96" providerId="LiveId" clId="{C28AE34E-A7BA-AA42-B801-8BB749A86129}" dt="2022-07-12T19:29:19.911" v="8501" actId="20577"/>
          <ac:spMkLst>
            <pc:docMk/>
            <pc:sldMk cId="3239119949" sldId="262"/>
            <ac:spMk id="4" creationId="{C57463FA-6A1D-8E84-84AC-6D0FC95EF703}"/>
          </ac:spMkLst>
        </pc:spChg>
        <pc:spChg chg="add mod">
          <ac:chgData name="Sergej Keller" userId="6332701c47ea3f96" providerId="LiveId" clId="{C28AE34E-A7BA-AA42-B801-8BB749A86129}" dt="2022-07-11T10:48:02.150" v="7764" actId="1076"/>
          <ac:spMkLst>
            <pc:docMk/>
            <pc:sldMk cId="3239119949" sldId="262"/>
            <ac:spMk id="24" creationId="{C8094C22-D617-EC32-E01E-C8D07A5BF032}"/>
          </ac:spMkLst>
        </pc:spChg>
        <pc:spChg chg="del mod">
          <ac:chgData name="Sergej Keller" userId="6332701c47ea3f96" providerId="LiveId" clId="{C28AE34E-A7BA-AA42-B801-8BB749A86129}" dt="2022-07-04T11:01:32.422" v="1466" actId="478"/>
          <ac:spMkLst>
            <pc:docMk/>
            <pc:sldMk cId="3239119949" sldId="262"/>
            <ac:spMk id="25" creationId="{26CD2525-9557-C194-A527-D461AC6FC6F7}"/>
          </ac:spMkLst>
        </pc:spChg>
        <pc:spChg chg="mod">
          <ac:chgData name="Sergej Keller" userId="6332701c47ea3f96" providerId="LiveId" clId="{C28AE34E-A7BA-AA42-B801-8BB749A86129}" dt="2022-07-07T09:18:54.763" v="4403"/>
          <ac:spMkLst>
            <pc:docMk/>
            <pc:sldMk cId="3239119949" sldId="262"/>
            <ac:spMk id="25" creationId="{364F1624-747D-976C-BCAD-DFDD11F1FCF9}"/>
          </ac:spMkLst>
        </pc:spChg>
        <pc:spChg chg="mod">
          <ac:chgData name="Sergej Keller" userId="6332701c47ea3f96" providerId="LiveId" clId="{C28AE34E-A7BA-AA42-B801-8BB749A86129}" dt="2022-07-07T07:11:04.846" v="2831" actId="207"/>
          <ac:spMkLst>
            <pc:docMk/>
            <pc:sldMk cId="3239119949" sldId="262"/>
            <ac:spMk id="28" creationId="{4906C31E-6A45-ABFA-1DA0-C4E0B79DACE4}"/>
          </ac:spMkLst>
        </pc:spChg>
        <pc:spChg chg="mod">
          <ac:chgData name="Sergej Keller" userId="6332701c47ea3f96" providerId="LiveId" clId="{C28AE34E-A7BA-AA42-B801-8BB749A86129}" dt="2022-07-07T07:11:13.114" v="2832" actId="207"/>
          <ac:spMkLst>
            <pc:docMk/>
            <pc:sldMk cId="3239119949" sldId="262"/>
            <ac:spMk id="31" creationId="{DD401F4C-8A1B-D7D2-EBCD-128FE6485332}"/>
          </ac:spMkLst>
        </pc:spChg>
        <pc:spChg chg="mod">
          <ac:chgData name="Sergej Keller" userId="6332701c47ea3f96" providerId="LiveId" clId="{C28AE34E-A7BA-AA42-B801-8BB749A86129}" dt="2022-07-07T07:11:16.250" v="2833" actId="207"/>
          <ac:spMkLst>
            <pc:docMk/>
            <pc:sldMk cId="3239119949" sldId="262"/>
            <ac:spMk id="34" creationId="{DC95FB1E-81F2-726F-E2C4-C40B4161C90E}"/>
          </ac:spMkLst>
        </pc:spChg>
        <pc:spChg chg="mod">
          <ac:chgData name="Sergej Keller" userId="6332701c47ea3f96" providerId="LiveId" clId="{C28AE34E-A7BA-AA42-B801-8BB749A86129}" dt="2022-07-07T07:11:00.750" v="2830" actId="207"/>
          <ac:spMkLst>
            <pc:docMk/>
            <pc:sldMk cId="3239119949" sldId="262"/>
            <ac:spMk id="37" creationId="{3BE0FCBA-6CC3-DEF6-8D5E-701BAFD89F3D}"/>
          </ac:spMkLst>
        </pc:spChg>
        <pc:spChg chg="add del mod">
          <ac:chgData name="Sergej Keller" userId="6332701c47ea3f96" providerId="LiveId" clId="{C28AE34E-A7BA-AA42-B801-8BB749A86129}" dt="2022-07-05T11:15:33.874" v="2543" actId="478"/>
          <ac:spMkLst>
            <pc:docMk/>
            <pc:sldMk cId="3239119949" sldId="262"/>
            <ac:spMk id="46" creationId="{80224DB8-EEBE-1DBA-7923-405996C028D6}"/>
          </ac:spMkLst>
        </pc:spChg>
        <pc:spChg chg="mod">
          <ac:chgData name="Sergej Keller" userId="6332701c47ea3f96" providerId="LiveId" clId="{C28AE34E-A7BA-AA42-B801-8BB749A86129}" dt="2022-07-07T09:18:54.763" v="4403"/>
          <ac:spMkLst>
            <pc:docMk/>
            <pc:sldMk cId="3239119949" sldId="262"/>
            <ac:spMk id="47" creationId="{94B450B7-2C0B-FD8B-EA70-861E6F4C07AA}"/>
          </ac:spMkLst>
        </pc:spChg>
        <pc:spChg chg="mod">
          <ac:chgData name="Sergej Keller" userId="6332701c47ea3f96" providerId="LiveId" clId="{C28AE34E-A7BA-AA42-B801-8BB749A86129}" dt="2022-07-07T09:18:54.763" v="4403"/>
          <ac:spMkLst>
            <pc:docMk/>
            <pc:sldMk cId="3239119949" sldId="262"/>
            <ac:spMk id="50" creationId="{DD697B93-A968-8D18-65FA-72884BA4A1BA}"/>
          </ac:spMkLst>
        </pc:spChg>
        <pc:spChg chg="add del mod">
          <ac:chgData name="Sergej Keller" userId="6332701c47ea3f96" providerId="LiveId" clId="{C28AE34E-A7BA-AA42-B801-8BB749A86129}" dt="2022-07-05T11:15:25.623" v="2542" actId="478"/>
          <ac:spMkLst>
            <pc:docMk/>
            <pc:sldMk cId="3239119949" sldId="262"/>
            <ac:spMk id="51" creationId="{A4613FC3-455D-4CE1-EA04-84A3D42CF159}"/>
          </ac:spMkLst>
        </pc:spChg>
        <pc:spChg chg="add del mod">
          <ac:chgData name="Sergej Keller" userId="6332701c47ea3f96" providerId="LiveId" clId="{C28AE34E-A7BA-AA42-B801-8BB749A86129}" dt="2022-07-05T11:15:22.001" v="2541" actId="478"/>
          <ac:spMkLst>
            <pc:docMk/>
            <pc:sldMk cId="3239119949" sldId="262"/>
            <ac:spMk id="52" creationId="{642B0B07-4719-5773-D9B4-45EDC7F496A7}"/>
          </ac:spMkLst>
        </pc:spChg>
        <pc:spChg chg="add del mod">
          <ac:chgData name="Sergej Keller" userId="6332701c47ea3f96" providerId="LiveId" clId="{C28AE34E-A7BA-AA42-B801-8BB749A86129}" dt="2022-07-05T11:15:22.001" v="2541" actId="478"/>
          <ac:spMkLst>
            <pc:docMk/>
            <pc:sldMk cId="3239119949" sldId="262"/>
            <ac:spMk id="53" creationId="{786648D7-7D97-9D97-2AE1-6F5BBF341514}"/>
          </ac:spMkLst>
        </pc:spChg>
        <pc:spChg chg="mod">
          <ac:chgData name="Sergej Keller" userId="6332701c47ea3f96" providerId="LiveId" clId="{C28AE34E-A7BA-AA42-B801-8BB749A86129}" dt="2022-07-07T09:18:54.763" v="4403"/>
          <ac:spMkLst>
            <pc:docMk/>
            <pc:sldMk cId="3239119949" sldId="262"/>
            <ac:spMk id="53" creationId="{D636D621-E990-78C9-7B67-01553A54AE92}"/>
          </ac:spMkLst>
        </pc:spChg>
        <pc:spChg chg="add del mod">
          <ac:chgData name="Sergej Keller" userId="6332701c47ea3f96" providerId="LiveId" clId="{C28AE34E-A7BA-AA42-B801-8BB749A86129}" dt="2022-07-05T11:15:22.001" v="2541" actId="478"/>
          <ac:spMkLst>
            <pc:docMk/>
            <pc:sldMk cId="3239119949" sldId="262"/>
            <ac:spMk id="55" creationId="{71D1A7D6-95EE-AC77-87DE-808EB709E536}"/>
          </ac:spMkLst>
        </pc:spChg>
        <pc:spChg chg="add del mod">
          <ac:chgData name="Sergej Keller" userId="6332701c47ea3f96" providerId="LiveId" clId="{C28AE34E-A7BA-AA42-B801-8BB749A86129}" dt="2022-07-05T11:15:22.001" v="2541" actId="478"/>
          <ac:spMkLst>
            <pc:docMk/>
            <pc:sldMk cId="3239119949" sldId="262"/>
            <ac:spMk id="56" creationId="{24CF95B3-DFA5-9B08-1DF4-642F19B149E2}"/>
          </ac:spMkLst>
        </pc:spChg>
        <pc:spChg chg="mod">
          <ac:chgData name="Sergej Keller" userId="6332701c47ea3f96" providerId="LiveId" clId="{C28AE34E-A7BA-AA42-B801-8BB749A86129}" dt="2022-07-07T09:37:11.619" v="4946"/>
          <ac:spMkLst>
            <pc:docMk/>
            <pc:sldMk cId="3239119949" sldId="262"/>
            <ac:spMk id="62" creationId="{6CCB1135-45B5-4AAE-CAD3-204F6495390F}"/>
          </ac:spMkLst>
        </pc:spChg>
        <pc:spChg chg="mod">
          <ac:chgData name="Sergej Keller" userId="6332701c47ea3f96" providerId="LiveId" clId="{C28AE34E-A7BA-AA42-B801-8BB749A86129}" dt="2022-07-07T09:37:11.619" v="4946"/>
          <ac:spMkLst>
            <pc:docMk/>
            <pc:sldMk cId="3239119949" sldId="262"/>
            <ac:spMk id="65" creationId="{129F3F21-C587-6E5D-A4F8-ECA0C6A66D62}"/>
          </ac:spMkLst>
        </pc:spChg>
        <pc:spChg chg="del">
          <ac:chgData name="Sergej Keller" userId="6332701c47ea3f96" providerId="LiveId" clId="{C28AE34E-A7BA-AA42-B801-8BB749A86129}" dt="2022-07-04T10:56:57.829" v="1445" actId="478"/>
          <ac:spMkLst>
            <pc:docMk/>
            <pc:sldMk cId="3239119949" sldId="262"/>
            <ac:spMk id="68" creationId="{CEFF4BF7-B80A-2300-45E9-F1B341081F27}"/>
          </ac:spMkLst>
        </pc:spChg>
        <pc:spChg chg="mod">
          <ac:chgData name="Sergej Keller" userId="6332701c47ea3f96" providerId="LiveId" clId="{C28AE34E-A7BA-AA42-B801-8BB749A86129}" dt="2022-07-07T09:37:11.619" v="4946"/>
          <ac:spMkLst>
            <pc:docMk/>
            <pc:sldMk cId="3239119949" sldId="262"/>
            <ac:spMk id="68" creationId="{E1EA4A6C-63F3-5B5F-45D5-F551B699F48F}"/>
          </ac:spMkLst>
        </pc:spChg>
        <pc:spChg chg="mod">
          <ac:chgData name="Sergej Keller" userId="6332701c47ea3f96" providerId="LiveId" clId="{C28AE34E-A7BA-AA42-B801-8BB749A86129}" dt="2022-07-07T09:37:11.619" v="4946"/>
          <ac:spMkLst>
            <pc:docMk/>
            <pc:sldMk cId="3239119949" sldId="262"/>
            <ac:spMk id="71" creationId="{73F94B2A-CC66-35A1-B620-AF293C5BA597}"/>
          </ac:spMkLst>
        </pc:spChg>
        <pc:grpChg chg="del">
          <ac:chgData name="Sergej Keller" userId="6332701c47ea3f96" providerId="LiveId" clId="{C28AE34E-A7BA-AA42-B801-8BB749A86129}" dt="2022-07-04T10:56:57.829" v="1445" actId="478"/>
          <ac:grpSpMkLst>
            <pc:docMk/>
            <pc:sldMk cId="3239119949" sldId="262"/>
            <ac:grpSpMk id="6" creationId="{42607FA8-1191-BAD5-5AE0-187D76E5852E}"/>
          </ac:grpSpMkLst>
        </pc:grpChg>
        <pc:grpChg chg="del">
          <ac:chgData name="Sergej Keller" userId="6332701c47ea3f96" providerId="LiveId" clId="{C28AE34E-A7BA-AA42-B801-8BB749A86129}" dt="2022-07-04T10:56:57.829" v="1445" actId="478"/>
          <ac:grpSpMkLst>
            <pc:docMk/>
            <pc:sldMk cId="3239119949" sldId="262"/>
            <ac:grpSpMk id="9" creationId="{8B5611BF-3823-9CEF-CBB4-F0652CA911FD}"/>
          </ac:grpSpMkLst>
        </pc:grpChg>
        <pc:grpChg chg="del">
          <ac:chgData name="Sergej Keller" userId="6332701c47ea3f96" providerId="LiveId" clId="{C28AE34E-A7BA-AA42-B801-8BB749A86129}" dt="2022-07-04T10:56:57.829" v="1445" actId="478"/>
          <ac:grpSpMkLst>
            <pc:docMk/>
            <pc:sldMk cId="3239119949" sldId="262"/>
            <ac:grpSpMk id="12" creationId="{734E97F1-EE8D-4BA6-FD36-181BC385F8C9}"/>
          </ac:grpSpMkLst>
        </pc:grpChg>
        <pc:grpChg chg="del">
          <ac:chgData name="Sergej Keller" userId="6332701c47ea3f96" providerId="LiveId" clId="{C28AE34E-A7BA-AA42-B801-8BB749A86129}" dt="2022-07-04T10:56:57.829" v="1445" actId="478"/>
          <ac:grpSpMkLst>
            <pc:docMk/>
            <pc:sldMk cId="3239119949" sldId="262"/>
            <ac:grpSpMk id="15" creationId="{F0A227FC-0812-E8CB-FB2F-85D70B0FC437}"/>
          </ac:grpSpMkLst>
        </pc:grpChg>
        <pc:grpChg chg="del">
          <ac:chgData name="Sergej Keller" userId="6332701c47ea3f96" providerId="LiveId" clId="{C28AE34E-A7BA-AA42-B801-8BB749A86129}" dt="2022-07-04T10:56:57.829" v="1445" actId="478"/>
          <ac:grpSpMkLst>
            <pc:docMk/>
            <pc:sldMk cId="3239119949" sldId="262"/>
            <ac:grpSpMk id="22" creationId="{0958A818-FD12-F460-67E9-A5043F55B36A}"/>
          </ac:grpSpMkLst>
        </pc:grpChg>
        <pc:grpChg chg="add del mod">
          <ac:chgData name="Sergej Keller" userId="6332701c47ea3f96" providerId="LiveId" clId="{C28AE34E-A7BA-AA42-B801-8BB749A86129}" dt="2022-07-07T09:37:06.338" v="4945" actId="478"/>
          <ac:grpSpMkLst>
            <pc:docMk/>
            <pc:sldMk cId="3239119949" sldId="262"/>
            <ac:grpSpMk id="24" creationId="{D698CEAC-47AD-F2B4-EE90-F5427F547E14}"/>
          </ac:grpSpMkLst>
        </pc:grpChg>
        <pc:grpChg chg="add del mod">
          <ac:chgData name="Sergej Keller" userId="6332701c47ea3f96" providerId="LiveId" clId="{C28AE34E-A7BA-AA42-B801-8BB749A86129}" dt="2022-07-07T09:18:54.488" v="4402" actId="478"/>
          <ac:grpSpMkLst>
            <pc:docMk/>
            <pc:sldMk cId="3239119949" sldId="262"/>
            <ac:grpSpMk id="27" creationId="{C09E5760-8E86-A0BA-A64C-4EA6F89574EB}"/>
          </ac:grpSpMkLst>
        </pc:grpChg>
        <pc:grpChg chg="add del mod">
          <ac:chgData name="Sergej Keller" userId="6332701c47ea3f96" providerId="LiveId" clId="{C28AE34E-A7BA-AA42-B801-8BB749A86129}" dt="2022-07-07T09:18:54.488" v="4402" actId="478"/>
          <ac:grpSpMkLst>
            <pc:docMk/>
            <pc:sldMk cId="3239119949" sldId="262"/>
            <ac:grpSpMk id="30" creationId="{89335BFD-22F8-741A-23A4-D69C6F54F5E3}"/>
          </ac:grpSpMkLst>
        </pc:grpChg>
        <pc:grpChg chg="add del mod">
          <ac:chgData name="Sergej Keller" userId="6332701c47ea3f96" providerId="LiveId" clId="{C28AE34E-A7BA-AA42-B801-8BB749A86129}" dt="2022-07-07T09:18:54.488" v="4402" actId="478"/>
          <ac:grpSpMkLst>
            <pc:docMk/>
            <pc:sldMk cId="3239119949" sldId="262"/>
            <ac:grpSpMk id="33" creationId="{32CD434E-8F97-227D-2629-FC7AF60D2D4F}"/>
          </ac:grpSpMkLst>
        </pc:grpChg>
        <pc:grpChg chg="add del mod">
          <ac:chgData name="Sergej Keller" userId="6332701c47ea3f96" providerId="LiveId" clId="{C28AE34E-A7BA-AA42-B801-8BB749A86129}" dt="2022-07-07T09:18:54.488" v="4402" actId="478"/>
          <ac:grpSpMkLst>
            <pc:docMk/>
            <pc:sldMk cId="3239119949" sldId="262"/>
            <ac:grpSpMk id="36" creationId="{994AF0DA-BC80-65A7-7960-FFF5BD3E4873}"/>
          </ac:grpSpMkLst>
        </pc:grpChg>
        <pc:grpChg chg="add del mod">
          <ac:chgData name="Sergej Keller" userId="6332701c47ea3f96" providerId="LiveId" clId="{C28AE34E-A7BA-AA42-B801-8BB749A86129}" dt="2022-07-07T09:18:54.488" v="4402" actId="478"/>
          <ac:grpSpMkLst>
            <pc:docMk/>
            <pc:sldMk cId="3239119949" sldId="262"/>
            <ac:grpSpMk id="43" creationId="{A47F6CEC-C24C-1C53-FEA8-951E01438440}"/>
          </ac:grpSpMkLst>
        </pc:grpChg>
        <pc:grpChg chg="add del mod">
          <ac:chgData name="Sergej Keller" userId="6332701c47ea3f96" providerId="LiveId" clId="{C28AE34E-A7BA-AA42-B801-8BB749A86129}" dt="2022-07-07T09:37:06.338" v="4945" actId="478"/>
          <ac:grpSpMkLst>
            <pc:docMk/>
            <pc:sldMk cId="3239119949" sldId="262"/>
            <ac:grpSpMk id="46" creationId="{355A1EDB-A3A6-D246-1891-FB01DBFF8333}"/>
          </ac:grpSpMkLst>
        </pc:grpChg>
        <pc:grpChg chg="add del mod">
          <ac:chgData name="Sergej Keller" userId="6332701c47ea3f96" providerId="LiveId" clId="{C28AE34E-A7BA-AA42-B801-8BB749A86129}" dt="2022-07-07T09:37:06.338" v="4945" actId="478"/>
          <ac:grpSpMkLst>
            <pc:docMk/>
            <pc:sldMk cId="3239119949" sldId="262"/>
            <ac:grpSpMk id="49" creationId="{6FF68FEF-E308-76C7-8940-C5ECFF710369}"/>
          </ac:grpSpMkLst>
        </pc:grpChg>
        <pc:grpChg chg="add del mod">
          <ac:chgData name="Sergej Keller" userId="6332701c47ea3f96" providerId="LiveId" clId="{C28AE34E-A7BA-AA42-B801-8BB749A86129}" dt="2022-07-07T09:37:06.338" v="4945" actId="478"/>
          <ac:grpSpMkLst>
            <pc:docMk/>
            <pc:sldMk cId="3239119949" sldId="262"/>
            <ac:grpSpMk id="52" creationId="{6E5CCD7E-BD82-130E-0B63-08DB0FA3D40C}"/>
          </ac:grpSpMkLst>
        </pc:grpChg>
        <pc:grpChg chg="add mod">
          <ac:chgData name="Sergej Keller" userId="6332701c47ea3f96" providerId="LiveId" clId="{C28AE34E-A7BA-AA42-B801-8BB749A86129}" dt="2022-07-07T09:37:11.619" v="4946"/>
          <ac:grpSpMkLst>
            <pc:docMk/>
            <pc:sldMk cId="3239119949" sldId="262"/>
            <ac:grpSpMk id="61" creationId="{8A7EDE6E-DEFE-5F0E-F58E-5211B65A340E}"/>
          </ac:grpSpMkLst>
        </pc:grpChg>
        <pc:grpChg chg="add mod">
          <ac:chgData name="Sergej Keller" userId="6332701c47ea3f96" providerId="LiveId" clId="{C28AE34E-A7BA-AA42-B801-8BB749A86129}" dt="2022-07-07T09:37:11.619" v="4946"/>
          <ac:grpSpMkLst>
            <pc:docMk/>
            <pc:sldMk cId="3239119949" sldId="262"/>
            <ac:grpSpMk id="64" creationId="{320DBFE9-2FF1-BC46-CE37-7D1B5152A59A}"/>
          </ac:grpSpMkLst>
        </pc:grpChg>
        <pc:grpChg chg="add mod">
          <ac:chgData name="Sergej Keller" userId="6332701c47ea3f96" providerId="LiveId" clId="{C28AE34E-A7BA-AA42-B801-8BB749A86129}" dt="2022-07-07T09:37:11.619" v="4946"/>
          <ac:grpSpMkLst>
            <pc:docMk/>
            <pc:sldMk cId="3239119949" sldId="262"/>
            <ac:grpSpMk id="67" creationId="{37644085-2C89-8FA2-F243-42738C3B0CDF}"/>
          </ac:grpSpMkLst>
        </pc:grpChg>
        <pc:grpChg chg="add mod">
          <ac:chgData name="Sergej Keller" userId="6332701c47ea3f96" providerId="LiveId" clId="{C28AE34E-A7BA-AA42-B801-8BB749A86129}" dt="2022-07-07T09:37:11.619" v="4946"/>
          <ac:grpSpMkLst>
            <pc:docMk/>
            <pc:sldMk cId="3239119949" sldId="262"/>
            <ac:grpSpMk id="70" creationId="{3617BD3F-8645-73A3-1395-B3F96BD4E306}"/>
          </ac:grpSpMkLst>
        </pc:grpChg>
        <pc:picChg chg="add del mod">
          <ac:chgData name="Sergej Keller" userId="6332701c47ea3f96" providerId="LiveId" clId="{C28AE34E-A7BA-AA42-B801-8BB749A86129}" dt="2022-07-05T11:16:44.490" v="2556" actId="478"/>
          <ac:picMkLst>
            <pc:docMk/>
            <pc:sldMk cId="3239119949" sldId="262"/>
            <ac:picMk id="3" creationId="{059D524E-AB04-D6A4-B59D-8C3C01B2F701}"/>
          </ac:picMkLst>
        </pc:picChg>
        <pc:picChg chg="add del mod">
          <ac:chgData name="Sergej Keller" userId="6332701c47ea3f96" providerId="LiveId" clId="{C28AE34E-A7BA-AA42-B801-8BB749A86129}" dt="2022-07-04T11:00:59.252" v="1459"/>
          <ac:picMkLst>
            <pc:docMk/>
            <pc:sldMk cId="3239119949" sldId="262"/>
            <ac:picMk id="3" creationId="{5DA8F452-67D5-42A3-7A9D-FF3E91152C17}"/>
          </ac:picMkLst>
        </pc:picChg>
        <pc:picChg chg="del">
          <ac:chgData name="Sergej Keller" userId="6332701c47ea3f96" providerId="LiveId" clId="{C28AE34E-A7BA-AA42-B801-8BB749A86129}" dt="2022-07-03T20:14:31.436" v="801" actId="478"/>
          <ac:picMkLst>
            <pc:docMk/>
            <pc:sldMk cId="3239119949" sldId="262"/>
            <ac:picMk id="5" creationId="{67D239D9-40D1-0FAB-38CC-42960CA8E9F3}"/>
          </ac:picMkLst>
        </pc:picChg>
        <pc:picChg chg="add mod modCrop">
          <ac:chgData name="Sergej Keller" userId="6332701c47ea3f96" providerId="LiveId" clId="{C28AE34E-A7BA-AA42-B801-8BB749A86129}" dt="2022-07-12T19:23:25.165" v="8416" actId="14100"/>
          <ac:picMkLst>
            <pc:docMk/>
            <pc:sldMk cId="3239119949" sldId="262"/>
            <ac:picMk id="6" creationId="{68B54E57-A0DD-5BD1-C7CB-363904B492BC}"/>
          </ac:picMkLst>
        </pc:picChg>
        <pc:picChg chg="mod">
          <ac:chgData name="Sergej Keller" userId="6332701c47ea3f96" providerId="LiveId" clId="{C28AE34E-A7BA-AA42-B801-8BB749A86129}" dt="2022-07-07T09:18:54.763" v="4403"/>
          <ac:picMkLst>
            <pc:docMk/>
            <pc:sldMk cId="3239119949" sldId="262"/>
            <ac:picMk id="26" creationId="{7308A103-E235-03AE-C5EB-B9583A691118}"/>
          </ac:picMkLst>
        </pc:picChg>
        <pc:picChg chg="add del mod">
          <ac:chgData name="Sergej Keller" userId="6332701c47ea3f96" providerId="LiveId" clId="{C28AE34E-A7BA-AA42-B801-8BB749A86129}" dt="2022-07-04T10:56:42.687" v="1444" actId="478"/>
          <ac:picMkLst>
            <pc:docMk/>
            <pc:sldMk cId="3239119949" sldId="262"/>
            <ac:picMk id="26" creationId="{BE416DB5-E27C-F832-B345-610942C672C0}"/>
          </ac:picMkLst>
        </pc:picChg>
        <pc:picChg chg="mod">
          <ac:chgData name="Sergej Keller" userId="6332701c47ea3f96" providerId="LiveId" clId="{C28AE34E-A7BA-AA42-B801-8BB749A86129}" dt="2022-07-05T11:17:26.893" v="2566" actId="207"/>
          <ac:picMkLst>
            <pc:docMk/>
            <pc:sldMk cId="3239119949" sldId="262"/>
            <ac:picMk id="29" creationId="{E4C164B8-762A-CCEA-912F-9D0E2A34F045}"/>
          </ac:picMkLst>
        </pc:picChg>
        <pc:picChg chg="mod">
          <ac:chgData name="Sergej Keller" userId="6332701c47ea3f96" providerId="LiveId" clId="{C28AE34E-A7BA-AA42-B801-8BB749A86129}" dt="2022-07-04T10:56:58.278" v="1446"/>
          <ac:picMkLst>
            <pc:docMk/>
            <pc:sldMk cId="3239119949" sldId="262"/>
            <ac:picMk id="32" creationId="{1CB3493B-1103-B2C4-3DF0-47A80A9A9686}"/>
          </ac:picMkLst>
        </pc:picChg>
        <pc:picChg chg="mod">
          <ac:chgData name="Sergej Keller" userId="6332701c47ea3f96" providerId="LiveId" clId="{C28AE34E-A7BA-AA42-B801-8BB749A86129}" dt="2022-07-04T10:56:58.278" v="1446"/>
          <ac:picMkLst>
            <pc:docMk/>
            <pc:sldMk cId="3239119949" sldId="262"/>
            <ac:picMk id="35" creationId="{354D2927-3FB9-270D-50C3-B1791135D5E9}"/>
          </ac:picMkLst>
        </pc:picChg>
        <pc:picChg chg="mod">
          <ac:chgData name="Sergej Keller" userId="6332701c47ea3f96" providerId="LiveId" clId="{C28AE34E-A7BA-AA42-B801-8BB749A86129}" dt="2022-07-05T11:17:50.265" v="2572" actId="207"/>
          <ac:picMkLst>
            <pc:docMk/>
            <pc:sldMk cId="3239119949" sldId="262"/>
            <ac:picMk id="38" creationId="{B8E476C8-23E6-69C7-A630-3A4A06A00AED}"/>
          </ac:picMkLst>
        </pc:picChg>
        <pc:picChg chg="mod">
          <ac:chgData name="Sergej Keller" userId="6332701c47ea3f96" providerId="LiveId" clId="{C28AE34E-A7BA-AA42-B801-8BB749A86129}" dt="2022-07-04T10:56:58.278" v="1446"/>
          <ac:picMkLst>
            <pc:docMk/>
            <pc:sldMk cId="3239119949" sldId="262"/>
            <ac:picMk id="44" creationId="{76C79B1C-B25C-2379-A381-04EA95FC984B}"/>
          </ac:picMkLst>
        </pc:picChg>
        <pc:picChg chg="mod">
          <ac:chgData name="Sergej Keller" userId="6332701c47ea3f96" providerId="LiveId" clId="{C28AE34E-A7BA-AA42-B801-8BB749A86129}" dt="2022-07-04T10:56:58.278" v="1446"/>
          <ac:picMkLst>
            <pc:docMk/>
            <pc:sldMk cId="3239119949" sldId="262"/>
            <ac:picMk id="45" creationId="{9C065CE4-B4A8-41A3-9AD5-2B09021F3724}"/>
          </ac:picMkLst>
        </pc:picChg>
        <pc:picChg chg="mod">
          <ac:chgData name="Sergej Keller" userId="6332701c47ea3f96" providerId="LiveId" clId="{C28AE34E-A7BA-AA42-B801-8BB749A86129}" dt="2022-07-07T09:18:54.763" v="4403"/>
          <ac:picMkLst>
            <pc:docMk/>
            <pc:sldMk cId="3239119949" sldId="262"/>
            <ac:picMk id="48" creationId="{438D6FFA-2CE1-5F37-8CC4-267EA2CF9CB6}"/>
          </ac:picMkLst>
        </pc:picChg>
        <pc:picChg chg="add del mod modCrop">
          <ac:chgData name="Sergej Keller" userId="6332701c47ea3f96" providerId="LiveId" clId="{C28AE34E-A7BA-AA42-B801-8BB749A86129}" dt="2022-07-05T11:15:17.953" v="2539" actId="478"/>
          <ac:picMkLst>
            <pc:docMk/>
            <pc:sldMk cId="3239119949" sldId="262"/>
            <ac:picMk id="48" creationId="{95DFAAF9-9C7A-ED36-8795-1C2EED9E7C78}"/>
          </ac:picMkLst>
        </pc:picChg>
        <pc:picChg chg="add del mod modCrop">
          <ac:chgData name="Sergej Keller" userId="6332701c47ea3f96" providerId="LiveId" clId="{C28AE34E-A7BA-AA42-B801-8BB749A86129}" dt="2022-07-05T11:15:19.793" v="2540" actId="478"/>
          <ac:picMkLst>
            <pc:docMk/>
            <pc:sldMk cId="3239119949" sldId="262"/>
            <ac:picMk id="50" creationId="{0EBB3DD7-F829-9CF2-018B-537EC9CC73BF}"/>
          </ac:picMkLst>
        </pc:picChg>
        <pc:picChg chg="mod">
          <ac:chgData name="Sergej Keller" userId="6332701c47ea3f96" providerId="LiveId" clId="{C28AE34E-A7BA-AA42-B801-8BB749A86129}" dt="2022-07-07T09:18:54.763" v="4403"/>
          <ac:picMkLst>
            <pc:docMk/>
            <pc:sldMk cId="3239119949" sldId="262"/>
            <ac:picMk id="51" creationId="{7513BEC7-78B9-B4E0-6917-CBA7E22598ED}"/>
          </ac:picMkLst>
        </pc:picChg>
        <pc:picChg chg="mod">
          <ac:chgData name="Sergej Keller" userId="6332701c47ea3f96" providerId="LiveId" clId="{C28AE34E-A7BA-AA42-B801-8BB749A86129}" dt="2022-07-07T09:18:54.763" v="4403"/>
          <ac:picMkLst>
            <pc:docMk/>
            <pc:sldMk cId="3239119949" sldId="262"/>
            <ac:picMk id="54" creationId="{BA7A6855-5E39-8F9C-BE8C-2B4974675A56}"/>
          </ac:picMkLst>
        </pc:picChg>
        <pc:picChg chg="add del mod">
          <ac:chgData name="Sergej Keller" userId="6332701c47ea3f96" providerId="LiveId" clId="{C28AE34E-A7BA-AA42-B801-8BB749A86129}" dt="2022-07-05T11:15:22.001" v="2541" actId="478"/>
          <ac:picMkLst>
            <pc:docMk/>
            <pc:sldMk cId="3239119949" sldId="262"/>
            <ac:picMk id="58" creationId="{B15E00FC-8C7D-4452-2F72-E1F584B6686C}"/>
          </ac:picMkLst>
        </pc:picChg>
        <pc:picChg chg="add del mod">
          <ac:chgData name="Sergej Keller" userId="6332701c47ea3f96" providerId="LiveId" clId="{C28AE34E-A7BA-AA42-B801-8BB749A86129}" dt="2022-07-07T09:37:06.338" v="4945" actId="478"/>
          <ac:picMkLst>
            <pc:docMk/>
            <pc:sldMk cId="3239119949" sldId="262"/>
            <ac:picMk id="60" creationId="{BDE4FA28-D238-EE46-4086-6D9F5A71D7AD}"/>
          </ac:picMkLst>
        </pc:picChg>
        <pc:picChg chg="mod">
          <ac:chgData name="Sergej Keller" userId="6332701c47ea3f96" providerId="LiveId" clId="{C28AE34E-A7BA-AA42-B801-8BB749A86129}" dt="2022-07-07T09:37:11.619" v="4946"/>
          <ac:picMkLst>
            <pc:docMk/>
            <pc:sldMk cId="3239119949" sldId="262"/>
            <ac:picMk id="63" creationId="{DE87D7FE-D11C-B7F5-C803-1DE7CD7A1F15}"/>
          </ac:picMkLst>
        </pc:picChg>
        <pc:picChg chg="mod">
          <ac:chgData name="Sergej Keller" userId="6332701c47ea3f96" providerId="LiveId" clId="{C28AE34E-A7BA-AA42-B801-8BB749A86129}" dt="2022-07-07T09:37:11.619" v="4946"/>
          <ac:picMkLst>
            <pc:docMk/>
            <pc:sldMk cId="3239119949" sldId="262"/>
            <ac:picMk id="66" creationId="{AC8F4DE2-1A65-07B4-A083-B67EDAEC0DAD}"/>
          </ac:picMkLst>
        </pc:picChg>
        <pc:picChg chg="mod">
          <ac:chgData name="Sergej Keller" userId="6332701c47ea3f96" providerId="LiveId" clId="{C28AE34E-A7BA-AA42-B801-8BB749A86129}" dt="2022-07-07T09:37:11.619" v="4946"/>
          <ac:picMkLst>
            <pc:docMk/>
            <pc:sldMk cId="3239119949" sldId="262"/>
            <ac:picMk id="69" creationId="{35A79290-6CE0-D53F-600D-1CC0112A37CA}"/>
          </ac:picMkLst>
        </pc:picChg>
        <pc:picChg chg="mod">
          <ac:chgData name="Sergej Keller" userId="6332701c47ea3f96" providerId="LiveId" clId="{C28AE34E-A7BA-AA42-B801-8BB749A86129}" dt="2022-07-07T09:37:11.619" v="4946"/>
          <ac:picMkLst>
            <pc:docMk/>
            <pc:sldMk cId="3239119949" sldId="262"/>
            <ac:picMk id="72" creationId="{DF3CF1F7-666E-BF91-509A-9224D0928B78}"/>
          </ac:picMkLst>
        </pc:picChg>
        <pc:picChg chg="add mod">
          <ac:chgData name="Sergej Keller" userId="6332701c47ea3f96" providerId="LiveId" clId="{C28AE34E-A7BA-AA42-B801-8BB749A86129}" dt="2022-07-07T09:37:11.619" v="4946"/>
          <ac:picMkLst>
            <pc:docMk/>
            <pc:sldMk cId="3239119949" sldId="262"/>
            <ac:picMk id="77" creationId="{F5C8E27A-93D9-1F9B-B482-B56F9A49ADE7}"/>
          </ac:picMkLst>
        </pc:picChg>
        <pc:cxnChg chg="del mod">
          <ac:chgData name="Sergej Keller" userId="6332701c47ea3f96" providerId="LiveId" clId="{C28AE34E-A7BA-AA42-B801-8BB749A86129}" dt="2022-07-04T10:56:57.829" v="1445" actId="478"/>
          <ac:cxnSpMkLst>
            <pc:docMk/>
            <pc:sldMk cId="3239119949" sldId="262"/>
            <ac:cxnSpMk id="18" creationId="{387766D8-EB1A-33A6-CFD2-60CCC7374518}"/>
          </ac:cxnSpMkLst>
        </pc:cxnChg>
        <pc:cxnChg chg="del">
          <ac:chgData name="Sergej Keller" userId="6332701c47ea3f96" providerId="LiveId" clId="{C28AE34E-A7BA-AA42-B801-8BB749A86129}" dt="2022-07-04T10:56:57.829" v="1445" actId="478"/>
          <ac:cxnSpMkLst>
            <pc:docMk/>
            <pc:sldMk cId="3239119949" sldId="262"/>
            <ac:cxnSpMk id="19" creationId="{F3C35B5B-EB37-CEA2-A2F6-C3563F79A9F4}"/>
          </ac:cxnSpMkLst>
        </pc:cxnChg>
        <pc:cxnChg chg="del mod">
          <ac:chgData name="Sergej Keller" userId="6332701c47ea3f96" providerId="LiveId" clId="{C28AE34E-A7BA-AA42-B801-8BB749A86129}" dt="2022-07-04T10:56:57.829" v="1445" actId="478"/>
          <ac:cxnSpMkLst>
            <pc:docMk/>
            <pc:sldMk cId="3239119949" sldId="262"/>
            <ac:cxnSpMk id="20" creationId="{2424EBAC-AE49-D60D-FB64-97FC64B2DAC9}"/>
          </ac:cxnSpMkLst>
        </pc:cxnChg>
        <pc:cxnChg chg="del">
          <ac:chgData name="Sergej Keller" userId="6332701c47ea3f96" providerId="LiveId" clId="{C28AE34E-A7BA-AA42-B801-8BB749A86129}" dt="2022-07-04T10:56:57.829" v="1445" actId="478"/>
          <ac:cxnSpMkLst>
            <pc:docMk/>
            <pc:sldMk cId="3239119949" sldId="262"/>
            <ac:cxnSpMk id="21" creationId="{A7B9280E-BB90-74F8-D6F8-A581775BBCF5}"/>
          </ac:cxnSpMkLst>
        </pc:cxnChg>
        <pc:cxnChg chg="add del mod">
          <ac:chgData name="Sergej Keller" userId="6332701c47ea3f96" providerId="LiveId" clId="{C28AE34E-A7BA-AA42-B801-8BB749A86129}" dt="2022-07-07T09:18:54.488" v="4402" actId="478"/>
          <ac:cxnSpMkLst>
            <pc:docMk/>
            <pc:sldMk cId="3239119949" sldId="262"/>
            <ac:cxnSpMk id="39" creationId="{8E6C967F-485E-689A-6567-F23095ADE8F0}"/>
          </ac:cxnSpMkLst>
        </pc:cxnChg>
        <pc:cxnChg chg="add del mod">
          <ac:chgData name="Sergej Keller" userId="6332701c47ea3f96" providerId="LiveId" clId="{C28AE34E-A7BA-AA42-B801-8BB749A86129}" dt="2022-07-07T09:18:54.488" v="4402" actId="478"/>
          <ac:cxnSpMkLst>
            <pc:docMk/>
            <pc:sldMk cId="3239119949" sldId="262"/>
            <ac:cxnSpMk id="40" creationId="{92C1D864-34AB-B4C9-8A5B-EBA9B4A38EBE}"/>
          </ac:cxnSpMkLst>
        </pc:cxnChg>
        <pc:cxnChg chg="add del mod">
          <ac:chgData name="Sergej Keller" userId="6332701c47ea3f96" providerId="LiveId" clId="{C28AE34E-A7BA-AA42-B801-8BB749A86129}" dt="2022-07-07T09:18:54.488" v="4402" actId="478"/>
          <ac:cxnSpMkLst>
            <pc:docMk/>
            <pc:sldMk cId="3239119949" sldId="262"/>
            <ac:cxnSpMk id="41" creationId="{C12799A9-2263-F9A7-A3AC-0C8B3463A180}"/>
          </ac:cxnSpMkLst>
        </pc:cxnChg>
        <pc:cxnChg chg="add del mod">
          <ac:chgData name="Sergej Keller" userId="6332701c47ea3f96" providerId="LiveId" clId="{C28AE34E-A7BA-AA42-B801-8BB749A86129}" dt="2022-07-07T09:18:54.488" v="4402" actId="478"/>
          <ac:cxnSpMkLst>
            <pc:docMk/>
            <pc:sldMk cId="3239119949" sldId="262"/>
            <ac:cxnSpMk id="42" creationId="{11931F56-B324-CF88-3B81-5A77793554CE}"/>
          </ac:cxnSpMkLst>
        </pc:cxnChg>
        <pc:cxnChg chg="add del mod">
          <ac:chgData name="Sergej Keller" userId="6332701c47ea3f96" providerId="LiveId" clId="{C28AE34E-A7BA-AA42-B801-8BB749A86129}" dt="2022-07-05T11:15:40.533" v="2546" actId="478"/>
          <ac:cxnSpMkLst>
            <pc:docMk/>
            <pc:sldMk cId="3239119949" sldId="262"/>
            <ac:cxnSpMk id="47" creationId="{24B4AA1E-55F9-56D7-18AA-C7AD7B474286}"/>
          </ac:cxnSpMkLst>
        </pc:cxnChg>
        <pc:cxnChg chg="add del mod">
          <ac:chgData name="Sergej Keller" userId="6332701c47ea3f96" providerId="LiveId" clId="{C28AE34E-A7BA-AA42-B801-8BB749A86129}" dt="2022-07-07T09:37:06.338" v="4945" actId="478"/>
          <ac:cxnSpMkLst>
            <pc:docMk/>
            <pc:sldMk cId="3239119949" sldId="262"/>
            <ac:cxnSpMk id="55" creationId="{C7386DB6-7FE8-B13D-F524-33C1B8EE147A}"/>
          </ac:cxnSpMkLst>
        </pc:cxnChg>
        <pc:cxnChg chg="add del mod">
          <ac:chgData name="Sergej Keller" userId="6332701c47ea3f96" providerId="LiveId" clId="{C28AE34E-A7BA-AA42-B801-8BB749A86129}" dt="2022-07-07T09:37:06.338" v="4945" actId="478"/>
          <ac:cxnSpMkLst>
            <pc:docMk/>
            <pc:sldMk cId="3239119949" sldId="262"/>
            <ac:cxnSpMk id="56" creationId="{F9B47034-CC78-C8CF-C769-FA0B4F2E95BF}"/>
          </ac:cxnSpMkLst>
        </pc:cxnChg>
        <pc:cxnChg chg="add del mod">
          <ac:chgData name="Sergej Keller" userId="6332701c47ea3f96" providerId="LiveId" clId="{C28AE34E-A7BA-AA42-B801-8BB749A86129}" dt="2022-07-07T09:37:06.338" v="4945" actId="478"/>
          <ac:cxnSpMkLst>
            <pc:docMk/>
            <pc:sldMk cId="3239119949" sldId="262"/>
            <ac:cxnSpMk id="57" creationId="{F70BC949-0F8C-C122-C39D-F2BA0A8B6726}"/>
          </ac:cxnSpMkLst>
        </pc:cxnChg>
        <pc:cxnChg chg="add del mod">
          <ac:chgData name="Sergej Keller" userId="6332701c47ea3f96" providerId="LiveId" clId="{C28AE34E-A7BA-AA42-B801-8BB749A86129}" dt="2022-07-07T09:37:06.338" v="4945" actId="478"/>
          <ac:cxnSpMkLst>
            <pc:docMk/>
            <pc:sldMk cId="3239119949" sldId="262"/>
            <ac:cxnSpMk id="58" creationId="{D89691BD-753D-342D-EF41-72CE0529E9A6}"/>
          </ac:cxnSpMkLst>
        </pc:cxnChg>
        <pc:cxnChg chg="add del mod">
          <ac:chgData name="Sergej Keller" userId="6332701c47ea3f96" providerId="LiveId" clId="{C28AE34E-A7BA-AA42-B801-8BB749A86129}" dt="2022-07-07T09:19:03.601" v="4405" actId="478"/>
          <ac:cxnSpMkLst>
            <pc:docMk/>
            <pc:sldMk cId="3239119949" sldId="262"/>
            <ac:cxnSpMk id="59" creationId="{0FAC507A-0F10-73BB-71DD-344B441BFD2E}"/>
          </ac:cxnSpMkLst>
        </pc:cxnChg>
        <pc:cxnChg chg="del">
          <ac:chgData name="Sergej Keller" userId="6332701c47ea3f96" providerId="LiveId" clId="{C28AE34E-A7BA-AA42-B801-8BB749A86129}" dt="2022-07-04T10:56:57.829" v="1445" actId="478"/>
          <ac:cxnSpMkLst>
            <pc:docMk/>
            <pc:sldMk cId="3239119949" sldId="262"/>
            <ac:cxnSpMk id="70" creationId="{9A744032-82F0-7157-BE89-D476817DA97C}"/>
          </ac:cxnSpMkLst>
        </pc:cxnChg>
        <pc:cxnChg chg="add mod">
          <ac:chgData name="Sergej Keller" userId="6332701c47ea3f96" providerId="LiveId" clId="{C28AE34E-A7BA-AA42-B801-8BB749A86129}" dt="2022-07-07T09:37:11.619" v="4946"/>
          <ac:cxnSpMkLst>
            <pc:docMk/>
            <pc:sldMk cId="3239119949" sldId="262"/>
            <ac:cxnSpMk id="73" creationId="{4DE0C476-0652-EBD1-8156-C961040C6728}"/>
          </ac:cxnSpMkLst>
        </pc:cxnChg>
        <pc:cxnChg chg="add mod">
          <ac:chgData name="Sergej Keller" userId="6332701c47ea3f96" providerId="LiveId" clId="{C28AE34E-A7BA-AA42-B801-8BB749A86129}" dt="2022-07-07T09:37:11.619" v="4946"/>
          <ac:cxnSpMkLst>
            <pc:docMk/>
            <pc:sldMk cId="3239119949" sldId="262"/>
            <ac:cxnSpMk id="74" creationId="{671AB5EA-207F-2562-3E19-C2EB7B9B2D8D}"/>
          </ac:cxnSpMkLst>
        </pc:cxnChg>
        <pc:cxnChg chg="add mod">
          <ac:chgData name="Sergej Keller" userId="6332701c47ea3f96" providerId="LiveId" clId="{C28AE34E-A7BA-AA42-B801-8BB749A86129}" dt="2022-07-07T09:37:11.619" v="4946"/>
          <ac:cxnSpMkLst>
            <pc:docMk/>
            <pc:sldMk cId="3239119949" sldId="262"/>
            <ac:cxnSpMk id="75" creationId="{A2390D9D-016F-5253-533B-B51F72904F85}"/>
          </ac:cxnSpMkLst>
        </pc:cxnChg>
        <pc:cxnChg chg="add mod">
          <ac:chgData name="Sergej Keller" userId="6332701c47ea3f96" providerId="LiveId" clId="{C28AE34E-A7BA-AA42-B801-8BB749A86129}" dt="2022-07-07T09:37:11.619" v="4946"/>
          <ac:cxnSpMkLst>
            <pc:docMk/>
            <pc:sldMk cId="3239119949" sldId="262"/>
            <ac:cxnSpMk id="76" creationId="{121C1ADC-F786-D080-304A-409D67D31086}"/>
          </ac:cxnSpMkLst>
        </pc:cxnChg>
      </pc:sldChg>
      <pc:sldChg chg="addSp delSp modSp new mod">
        <pc:chgData name="Sergej Keller" userId="6332701c47ea3f96" providerId="LiveId" clId="{C28AE34E-A7BA-AA42-B801-8BB749A86129}" dt="2022-07-12T19:46:19.178" v="8572" actId="1076"/>
        <pc:sldMkLst>
          <pc:docMk/>
          <pc:sldMk cId="1455207497" sldId="263"/>
        </pc:sldMkLst>
        <pc:spChg chg="del">
          <ac:chgData name="Sergej Keller" userId="6332701c47ea3f96" providerId="LiveId" clId="{C28AE34E-A7BA-AA42-B801-8BB749A86129}" dt="2022-07-03T20:22:59.844" v="804" actId="478"/>
          <ac:spMkLst>
            <pc:docMk/>
            <pc:sldMk cId="1455207497" sldId="263"/>
            <ac:spMk id="2" creationId="{6ECCB581-4F1B-2C14-6C24-A0FC3B81B865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1455207497" sldId="263"/>
            <ac:spMk id="2" creationId="{AEE9C5EC-F4BB-4616-DE9D-E3A35DEE2469}"/>
          </ac:spMkLst>
        </pc:spChg>
        <pc:spChg chg="add mod">
          <ac:chgData name="Sergej Keller" userId="6332701c47ea3f96" providerId="LiveId" clId="{C28AE34E-A7BA-AA42-B801-8BB749A86129}" dt="2022-07-11T10:59:21.345" v="8016" actId="20577"/>
          <ac:spMkLst>
            <pc:docMk/>
            <pc:sldMk cId="1455207497" sldId="263"/>
            <ac:spMk id="3" creationId="{31F60237-B50C-0143-51B4-FE9CD5AE2634}"/>
          </ac:spMkLst>
        </pc:spChg>
        <pc:spChg chg="del">
          <ac:chgData name="Sergej Keller" userId="6332701c47ea3f96" providerId="LiveId" clId="{C28AE34E-A7BA-AA42-B801-8BB749A86129}" dt="2022-07-03T20:22:58.931" v="803" actId="478"/>
          <ac:spMkLst>
            <pc:docMk/>
            <pc:sldMk cId="1455207497" sldId="263"/>
            <ac:spMk id="3" creationId="{4AE59444-C374-7ECB-E931-134A7EE9CAD9}"/>
          </ac:spMkLst>
        </pc:spChg>
        <pc:spChg chg="add mod">
          <ac:chgData name="Sergej Keller" userId="6332701c47ea3f96" providerId="LiveId" clId="{C28AE34E-A7BA-AA42-B801-8BB749A86129}" dt="2022-07-12T19:45:56.870" v="8569" actId="1076"/>
          <ac:spMkLst>
            <pc:docMk/>
            <pc:sldMk cId="1455207497" sldId="263"/>
            <ac:spMk id="4" creationId="{0CB79DC8-1BB8-A846-D802-F26D0A7D681B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1455207497" sldId="263"/>
            <ac:spMk id="5" creationId="{127F4D24-B78C-8C30-DF4A-16A59BF41738}"/>
          </ac:spMkLst>
        </pc:spChg>
        <pc:spChg chg="add del mod">
          <ac:chgData name="Sergej Keller" userId="6332701c47ea3f96" providerId="LiveId" clId="{C28AE34E-A7BA-AA42-B801-8BB749A86129}" dt="2022-07-12T19:44:02.504" v="8559" actId="478"/>
          <ac:spMkLst>
            <pc:docMk/>
            <pc:sldMk cId="1455207497" sldId="263"/>
            <ac:spMk id="6" creationId="{D7476171-E5F2-EEB1-F507-37E1E9A71596}"/>
          </ac:spMkLst>
        </pc:spChg>
        <pc:graphicFrameChg chg="add del mod modGraphic">
          <ac:chgData name="Sergej Keller" userId="6332701c47ea3f96" providerId="LiveId" clId="{C28AE34E-A7BA-AA42-B801-8BB749A86129}" dt="2022-07-04T14:03:02.742" v="2504" actId="478"/>
          <ac:graphicFrameMkLst>
            <pc:docMk/>
            <pc:sldMk cId="1455207497" sldId="263"/>
            <ac:graphicFrameMk id="5" creationId="{E0DE297A-1789-9AC5-A291-B3583A6D393A}"/>
          </ac:graphicFrameMkLst>
        </pc:graphicFrameChg>
        <pc:picChg chg="add mod">
          <ac:chgData name="Sergej Keller" userId="6332701c47ea3f96" providerId="LiveId" clId="{C28AE34E-A7BA-AA42-B801-8BB749A86129}" dt="2022-07-12T19:44:01.124" v="8558" actId="1076"/>
          <ac:picMkLst>
            <pc:docMk/>
            <pc:sldMk cId="1455207497" sldId="263"/>
            <ac:picMk id="7" creationId="{935D5FC6-1E6B-535E-3CE4-ABD6DE4AA0EC}"/>
          </ac:picMkLst>
        </pc:picChg>
        <pc:picChg chg="add mod">
          <ac:chgData name="Sergej Keller" userId="6332701c47ea3f96" providerId="LiveId" clId="{C28AE34E-A7BA-AA42-B801-8BB749A86129}" dt="2022-07-12T19:46:19.178" v="8572" actId="1076"/>
          <ac:picMkLst>
            <pc:docMk/>
            <pc:sldMk cId="1455207497" sldId="263"/>
            <ac:picMk id="9" creationId="{16D439CD-E399-0CA3-2383-1E2998F9E126}"/>
          </ac:picMkLst>
        </pc:picChg>
      </pc:sldChg>
      <pc:sldChg chg="addSp delSp modSp add del mod">
        <pc:chgData name="Sergej Keller" userId="6332701c47ea3f96" providerId="LiveId" clId="{C28AE34E-A7BA-AA42-B801-8BB749A86129}" dt="2022-07-04T11:34:14.668" v="1619" actId="2696"/>
        <pc:sldMkLst>
          <pc:docMk/>
          <pc:sldMk cId="2694130054" sldId="264"/>
        </pc:sldMkLst>
        <pc:spChg chg="del">
          <ac:chgData name="Sergej Keller" userId="6332701c47ea3f96" providerId="LiveId" clId="{C28AE34E-A7BA-AA42-B801-8BB749A86129}" dt="2022-07-04T09:49:09.098" v="1335" actId="478"/>
          <ac:spMkLst>
            <pc:docMk/>
            <pc:sldMk cId="2694130054" sldId="264"/>
            <ac:spMk id="25" creationId="{26CD2525-9557-C194-A527-D461AC6FC6F7}"/>
          </ac:spMkLst>
        </pc:spChg>
        <pc:picChg chg="del">
          <ac:chgData name="Sergej Keller" userId="6332701c47ea3f96" providerId="LiveId" clId="{C28AE34E-A7BA-AA42-B801-8BB749A86129}" dt="2022-07-04T09:49:01.993" v="1334" actId="478"/>
          <ac:picMkLst>
            <pc:docMk/>
            <pc:sldMk cId="2694130054" sldId="264"/>
            <ac:picMk id="5" creationId="{67D239D9-40D1-0FAB-38CC-42960CA8E9F3}"/>
          </ac:picMkLst>
        </pc:picChg>
        <pc:picChg chg="add mod">
          <ac:chgData name="Sergej Keller" userId="6332701c47ea3f96" providerId="LiveId" clId="{C28AE34E-A7BA-AA42-B801-8BB749A86129}" dt="2022-07-04T09:49:28.697" v="1340" actId="1076"/>
          <ac:picMkLst>
            <pc:docMk/>
            <pc:sldMk cId="2694130054" sldId="264"/>
            <ac:picMk id="26" creationId="{F582DAAF-F9A6-4D60-747A-B89DE56834C6}"/>
          </ac:picMkLst>
        </pc:picChg>
      </pc:sldChg>
      <pc:sldChg chg="addSp delSp modSp add del mod">
        <pc:chgData name="Sergej Keller" userId="6332701c47ea3f96" providerId="LiveId" clId="{C28AE34E-A7BA-AA42-B801-8BB749A86129}" dt="2022-07-04T13:55:31.129" v="2337" actId="2696"/>
        <pc:sldMkLst>
          <pc:docMk/>
          <pc:sldMk cId="3384364162" sldId="265"/>
        </pc:sldMkLst>
        <pc:spChg chg="del mod">
          <ac:chgData name="Sergej Keller" userId="6332701c47ea3f96" providerId="LiveId" clId="{C28AE34E-A7BA-AA42-B801-8BB749A86129}" dt="2022-07-04T11:39:04.471" v="1700" actId="478"/>
          <ac:spMkLst>
            <pc:docMk/>
            <pc:sldMk cId="3384364162" sldId="265"/>
            <ac:spMk id="4" creationId="{C57463FA-6A1D-8E84-84AC-6D0FC95EF703}"/>
          </ac:spMkLst>
        </pc:spChg>
        <pc:spChg chg="add del mod">
          <ac:chgData name="Sergej Keller" userId="6332701c47ea3f96" providerId="LiveId" clId="{C28AE34E-A7BA-AA42-B801-8BB749A86129}" dt="2022-07-04T11:39:06.147" v="1701" actId="478"/>
          <ac:spMkLst>
            <pc:docMk/>
            <pc:sldMk cId="3384364162" sldId="265"/>
            <ac:spMk id="26" creationId="{C2CBD00F-F045-ABBF-5B5D-324E5036A66D}"/>
          </ac:spMkLst>
        </pc:spChg>
        <pc:spChg chg="del">
          <ac:chgData name="Sergej Keller" userId="6332701c47ea3f96" providerId="LiveId" clId="{C28AE34E-A7BA-AA42-B801-8BB749A86129}" dt="2022-07-04T10:54:46.326" v="1346" actId="478"/>
          <ac:spMkLst>
            <pc:docMk/>
            <pc:sldMk cId="3384364162" sldId="265"/>
            <ac:spMk id="29" creationId="{A89C952C-10A7-E981-FBB0-104E12B78BF1}"/>
          </ac:spMkLst>
        </pc:spChg>
        <pc:spChg chg="add mod">
          <ac:chgData name="Sergej Keller" userId="6332701c47ea3f96" providerId="LiveId" clId="{C28AE34E-A7BA-AA42-B801-8BB749A86129}" dt="2022-07-04T11:39:24.706" v="1726" actId="20577"/>
          <ac:spMkLst>
            <pc:docMk/>
            <pc:sldMk cId="3384364162" sldId="265"/>
            <ac:spMk id="30" creationId="{CC984812-64AA-ACB4-B6B6-0099B3E31B25}"/>
          </ac:spMkLst>
        </pc:spChg>
        <pc:spChg chg="mod">
          <ac:chgData name="Sergej Keller" userId="6332701c47ea3f96" providerId="LiveId" clId="{C28AE34E-A7BA-AA42-B801-8BB749A86129}" dt="2022-07-04T10:55:59.595" v="1439" actId="1038"/>
          <ac:spMkLst>
            <pc:docMk/>
            <pc:sldMk cId="3384364162" sldId="265"/>
            <ac:spMk id="68" creationId="{CEFF4BF7-B80A-2300-45E9-F1B341081F27}"/>
          </ac:spMkLst>
        </pc:spChg>
        <pc:grpChg chg="mod">
          <ac:chgData name="Sergej Keller" userId="6332701c47ea3f96" providerId="LiveId" clId="{C28AE34E-A7BA-AA42-B801-8BB749A86129}" dt="2022-07-04T10:55:59.595" v="1439" actId="1038"/>
          <ac:grpSpMkLst>
            <pc:docMk/>
            <pc:sldMk cId="3384364162" sldId="265"/>
            <ac:grpSpMk id="6" creationId="{42607FA8-1191-BAD5-5AE0-187D76E5852E}"/>
          </ac:grpSpMkLst>
        </pc:grpChg>
        <pc:grpChg chg="mod">
          <ac:chgData name="Sergej Keller" userId="6332701c47ea3f96" providerId="LiveId" clId="{C28AE34E-A7BA-AA42-B801-8BB749A86129}" dt="2022-07-04T10:55:59.595" v="1439" actId="1038"/>
          <ac:grpSpMkLst>
            <pc:docMk/>
            <pc:sldMk cId="3384364162" sldId="265"/>
            <ac:grpSpMk id="9" creationId="{8B5611BF-3823-9CEF-CBB4-F0652CA911FD}"/>
          </ac:grpSpMkLst>
        </pc:grpChg>
        <pc:grpChg chg="mod">
          <ac:chgData name="Sergej Keller" userId="6332701c47ea3f96" providerId="LiveId" clId="{C28AE34E-A7BA-AA42-B801-8BB749A86129}" dt="2022-07-04T10:55:59.595" v="1439" actId="1038"/>
          <ac:grpSpMkLst>
            <pc:docMk/>
            <pc:sldMk cId="3384364162" sldId="265"/>
            <ac:grpSpMk id="12" creationId="{734E97F1-EE8D-4BA6-FD36-181BC385F8C9}"/>
          </ac:grpSpMkLst>
        </pc:grpChg>
        <pc:grpChg chg="mod">
          <ac:chgData name="Sergej Keller" userId="6332701c47ea3f96" providerId="LiveId" clId="{C28AE34E-A7BA-AA42-B801-8BB749A86129}" dt="2022-07-04T10:55:59.595" v="1439" actId="1038"/>
          <ac:grpSpMkLst>
            <pc:docMk/>
            <pc:sldMk cId="3384364162" sldId="265"/>
            <ac:grpSpMk id="15" creationId="{F0A227FC-0812-E8CB-FB2F-85D70B0FC437}"/>
          </ac:grpSpMkLst>
        </pc:grpChg>
        <pc:grpChg chg="mod">
          <ac:chgData name="Sergej Keller" userId="6332701c47ea3f96" providerId="LiveId" clId="{C28AE34E-A7BA-AA42-B801-8BB749A86129}" dt="2022-07-04T10:55:59.595" v="1439" actId="1038"/>
          <ac:grpSpMkLst>
            <pc:docMk/>
            <pc:sldMk cId="3384364162" sldId="265"/>
            <ac:grpSpMk id="22" creationId="{0958A818-FD12-F460-67E9-A5043F55B36A}"/>
          </ac:grpSpMkLst>
        </pc:grpChg>
        <pc:picChg chg="del">
          <ac:chgData name="Sergej Keller" userId="6332701c47ea3f96" providerId="LiveId" clId="{C28AE34E-A7BA-AA42-B801-8BB749A86129}" dt="2022-07-04T10:54:47.158" v="1347" actId="478"/>
          <ac:picMkLst>
            <pc:docMk/>
            <pc:sldMk cId="3384364162" sldId="265"/>
            <ac:picMk id="3" creationId="{FCFAE60D-2441-DB28-B845-D14133088CBE}"/>
          </ac:picMkLst>
        </pc:picChg>
        <pc:picChg chg="add mod modCrop">
          <ac:chgData name="Sergej Keller" userId="6332701c47ea3f96" providerId="LiveId" clId="{C28AE34E-A7BA-AA42-B801-8BB749A86129}" dt="2022-07-04T13:54:18.228" v="2336" actId="732"/>
          <ac:picMkLst>
            <pc:docMk/>
            <pc:sldMk cId="3384364162" sldId="265"/>
            <ac:picMk id="5" creationId="{023090A0-1F87-BDC9-824D-2CC18E9C22D1}"/>
          </ac:picMkLst>
        </pc:picChg>
        <pc:cxnChg chg="mod">
          <ac:chgData name="Sergej Keller" userId="6332701c47ea3f96" providerId="LiveId" clId="{C28AE34E-A7BA-AA42-B801-8BB749A86129}" dt="2022-07-04T10:55:59.595" v="1439" actId="1038"/>
          <ac:cxnSpMkLst>
            <pc:docMk/>
            <pc:sldMk cId="3384364162" sldId="265"/>
            <ac:cxnSpMk id="18" creationId="{387766D8-EB1A-33A6-CFD2-60CCC7374518}"/>
          </ac:cxnSpMkLst>
        </pc:cxnChg>
        <pc:cxnChg chg="mod">
          <ac:chgData name="Sergej Keller" userId="6332701c47ea3f96" providerId="LiveId" clId="{C28AE34E-A7BA-AA42-B801-8BB749A86129}" dt="2022-07-04T10:55:59.595" v="1439" actId="1038"/>
          <ac:cxnSpMkLst>
            <pc:docMk/>
            <pc:sldMk cId="3384364162" sldId="265"/>
            <ac:cxnSpMk id="19" creationId="{F3C35B5B-EB37-CEA2-A2F6-C3563F79A9F4}"/>
          </ac:cxnSpMkLst>
        </pc:cxnChg>
        <pc:cxnChg chg="mod">
          <ac:chgData name="Sergej Keller" userId="6332701c47ea3f96" providerId="LiveId" clId="{C28AE34E-A7BA-AA42-B801-8BB749A86129}" dt="2022-07-04T10:55:59.595" v="1439" actId="1038"/>
          <ac:cxnSpMkLst>
            <pc:docMk/>
            <pc:sldMk cId="3384364162" sldId="265"/>
            <ac:cxnSpMk id="20" creationId="{2424EBAC-AE49-D60D-FB64-97FC64B2DAC9}"/>
          </ac:cxnSpMkLst>
        </pc:cxnChg>
        <pc:cxnChg chg="mod">
          <ac:chgData name="Sergej Keller" userId="6332701c47ea3f96" providerId="LiveId" clId="{C28AE34E-A7BA-AA42-B801-8BB749A86129}" dt="2022-07-04T10:55:59.595" v="1439" actId="1038"/>
          <ac:cxnSpMkLst>
            <pc:docMk/>
            <pc:sldMk cId="3384364162" sldId="265"/>
            <ac:cxnSpMk id="21" creationId="{A7B9280E-BB90-74F8-D6F8-A581775BBCF5}"/>
          </ac:cxnSpMkLst>
        </pc:cxnChg>
        <pc:cxnChg chg="mod">
          <ac:chgData name="Sergej Keller" userId="6332701c47ea3f96" providerId="LiveId" clId="{C28AE34E-A7BA-AA42-B801-8BB749A86129}" dt="2022-07-04T10:55:59.595" v="1439" actId="1038"/>
          <ac:cxnSpMkLst>
            <pc:docMk/>
            <pc:sldMk cId="3384364162" sldId="265"/>
            <ac:cxnSpMk id="70" creationId="{9A744032-82F0-7157-BE89-D476817DA97C}"/>
          </ac:cxnSpMkLst>
        </pc:cxnChg>
      </pc:sldChg>
      <pc:sldChg chg="addSp delSp modSp add del mod ord modShow">
        <pc:chgData name="Sergej Keller" userId="6332701c47ea3f96" providerId="LiveId" clId="{C28AE34E-A7BA-AA42-B801-8BB749A86129}" dt="2022-07-12T19:43:20.842" v="8556" actId="2696"/>
        <pc:sldMkLst>
          <pc:docMk/>
          <pc:sldMk cId="3411823715" sldId="266"/>
        </pc:sldMkLst>
        <pc:spChg chg="mod">
          <ac:chgData name="Sergej Keller" userId="6332701c47ea3f96" providerId="LiveId" clId="{C28AE34E-A7BA-AA42-B801-8BB749A86129}" dt="2022-07-07T09:05:58.901" v="4123" actId="790"/>
          <ac:spMkLst>
            <pc:docMk/>
            <pc:sldMk cId="3411823715" sldId="266"/>
            <ac:spMk id="2" creationId="{956B79D3-78CA-4C9E-19EE-A95FE3B15E0C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3411823715" sldId="266"/>
            <ac:spMk id="3" creationId="{D525D419-505F-62E5-ACEC-203DD2B4A492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3411823715" sldId="266"/>
            <ac:spMk id="4" creationId="{84FA6C56-E4C0-15B7-AA0C-16EE010A6D91}"/>
          </ac:spMkLst>
        </pc:spChg>
        <pc:spChg chg="add mod">
          <ac:chgData name="Sergej Keller" userId="6332701c47ea3f96" providerId="LiveId" clId="{C28AE34E-A7BA-AA42-B801-8BB749A86129}" dt="2022-07-10T11:24:24.304" v="5614" actId="1076"/>
          <ac:spMkLst>
            <pc:docMk/>
            <pc:sldMk cId="3411823715" sldId="266"/>
            <ac:spMk id="23" creationId="{2407FF97-B337-FFC5-E2EF-E10EC9A675F6}"/>
          </ac:spMkLst>
        </pc:spChg>
        <pc:spChg chg="add mod">
          <ac:chgData name="Sergej Keller" userId="6332701c47ea3f96" providerId="LiveId" clId="{C28AE34E-A7BA-AA42-B801-8BB749A86129}" dt="2022-07-11T10:01:05.329" v="6939" actId="171"/>
          <ac:spMkLst>
            <pc:docMk/>
            <pc:sldMk cId="3411823715" sldId="266"/>
            <ac:spMk id="26" creationId="{FAD6A4D6-0DF3-4683-66F3-5912B0280B2A}"/>
          </ac:spMkLst>
        </pc:spChg>
        <pc:spChg chg="mod">
          <ac:chgData name="Sergej Keller" userId="6332701c47ea3f96" providerId="LiveId" clId="{C28AE34E-A7BA-AA42-B801-8BB749A86129}" dt="2022-07-07T09:01:04.090" v="4116"/>
          <ac:spMkLst>
            <pc:docMk/>
            <pc:sldMk cId="3411823715" sldId="266"/>
            <ac:spMk id="31" creationId="{ACE88CFF-A66D-9BCF-8510-1B0863413986}"/>
          </ac:spMkLst>
        </pc:spChg>
        <pc:spChg chg="mod">
          <ac:chgData name="Sergej Keller" userId="6332701c47ea3f96" providerId="LiveId" clId="{C28AE34E-A7BA-AA42-B801-8BB749A86129}" dt="2022-07-07T09:01:04.090" v="4116"/>
          <ac:spMkLst>
            <pc:docMk/>
            <pc:sldMk cId="3411823715" sldId="266"/>
            <ac:spMk id="34" creationId="{27DC35B7-A3BA-CB71-1BA4-85151426D514}"/>
          </ac:spMkLst>
        </pc:spChg>
        <pc:spChg chg="mod">
          <ac:chgData name="Sergej Keller" userId="6332701c47ea3f96" providerId="LiveId" clId="{C28AE34E-A7BA-AA42-B801-8BB749A86129}" dt="2022-07-07T09:01:04.090" v="4116"/>
          <ac:spMkLst>
            <pc:docMk/>
            <pc:sldMk cId="3411823715" sldId="266"/>
            <ac:spMk id="38" creationId="{186D5985-CB67-1CA5-CF14-8914542EAE45}"/>
          </ac:spMkLst>
        </pc:spChg>
        <pc:spChg chg="mod">
          <ac:chgData name="Sergej Keller" userId="6332701c47ea3f96" providerId="LiveId" clId="{C28AE34E-A7BA-AA42-B801-8BB749A86129}" dt="2022-07-07T09:01:04.090" v="4116"/>
          <ac:spMkLst>
            <pc:docMk/>
            <pc:sldMk cId="3411823715" sldId="266"/>
            <ac:spMk id="41" creationId="{25D5E461-2C07-3EF7-FEDA-0C54C5F893F9}"/>
          </ac:spMkLst>
        </pc:spChg>
        <pc:spChg chg="mod">
          <ac:chgData name="Sergej Keller" userId="6332701c47ea3f96" providerId="LiveId" clId="{C28AE34E-A7BA-AA42-B801-8BB749A86129}" dt="2022-07-07T09:01:12.101" v="4118"/>
          <ac:spMkLst>
            <pc:docMk/>
            <pc:sldMk cId="3411823715" sldId="266"/>
            <ac:spMk id="49" creationId="{6940589C-BEE1-8B0B-07B5-65156EEA6963}"/>
          </ac:spMkLst>
        </pc:spChg>
        <pc:spChg chg="mod">
          <ac:chgData name="Sergej Keller" userId="6332701c47ea3f96" providerId="LiveId" clId="{C28AE34E-A7BA-AA42-B801-8BB749A86129}" dt="2022-07-07T09:01:12.101" v="4118"/>
          <ac:spMkLst>
            <pc:docMk/>
            <pc:sldMk cId="3411823715" sldId="266"/>
            <ac:spMk id="52" creationId="{92AAB30E-45B0-2B3C-572C-45B9740CAB50}"/>
          </ac:spMkLst>
        </pc:spChg>
        <pc:spChg chg="mod">
          <ac:chgData name="Sergej Keller" userId="6332701c47ea3f96" providerId="LiveId" clId="{C28AE34E-A7BA-AA42-B801-8BB749A86129}" dt="2022-07-07T09:01:12.101" v="4118"/>
          <ac:spMkLst>
            <pc:docMk/>
            <pc:sldMk cId="3411823715" sldId="266"/>
            <ac:spMk id="56" creationId="{AF49A035-A560-D548-8772-7EA45B391903}"/>
          </ac:spMkLst>
        </pc:spChg>
        <pc:spChg chg="mod">
          <ac:chgData name="Sergej Keller" userId="6332701c47ea3f96" providerId="LiveId" clId="{C28AE34E-A7BA-AA42-B801-8BB749A86129}" dt="2022-07-07T09:01:12.101" v="4118"/>
          <ac:spMkLst>
            <pc:docMk/>
            <pc:sldMk cId="3411823715" sldId="266"/>
            <ac:spMk id="59" creationId="{BEB491DF-D7A7-7935-FB38-448EC54A5074}"/>
          </ac:spMkLst>
        </pc:spChg>
        <pc:spChg chg="mod">
          <ac:chgData name="Sergej Keller" userId="6332701c47ea3f96" providerId="LiveId" clId="{C28AE34E-A7BA-AA42-B801-8BB749A86129}" dt="2022-07-07T09:08:14.837" v="4125" actId="1076"/>
          <ac:spMkLst>
            <pc:docMk/>
            <pc:sldMk cId="3411823715" sldId="266"/>
            <ac:spMk id="80" creationId="{E809E37C-A94D-9B99-031F-9678DA684263}"/>
          </ac:spMkLst>
        </pc:spChg>
        <pc:spChg chg="del">
          <ac:chgData name="Sergej Keller" userId="6332701c47ea3f96" providerId="LiveId" clId="{C28AE34E-A7BA-AA42-B801-8BB749A86129}" dt="2022-07-07T09:01:20.155" v="4120" actId="478"/>
          <ac:spMkLst>
            <pc:docMk/>
            <pc:sldMk cId="3411823715" sldId="266"/>
            <ac:spMk id="81" creationId="{2D14E62F-1F78-86F0-F7B2-87537BBCF04A}"/>
          </ac:spMkLst>
        </pc:spChg>
        <pc:spChg chg="del">
          <ac:chgData name="Sergej Keller" userId="6332701c47ea3f96" providerId="LiveId" clId="{C28AE34E-A7BA-AA42-B801-8BB749A86129}" dt="2022-07-07T09:01:17.445" v="4119" actId="478"/>
          <ac:spMkLst>
            <pc:docMk/>
            <pc:sldMk cId="3411823715" sldId="266"/>
            <ac:spMk id="82" creationId="{99FF5038-A175-D1BD-41A2-AB4F58B07318}"/>
          </ac:spMkLst>
        </pc:spChg>
        <pc:grpChg chg="del">
          <ac:chgData name="Sergej Keller" userId="6332701c47ea3f96" providerId="LiveId" clId="{C28AE34E-A7BA-AA42-B801-8BB749A86129}" dt="2022-07-07T09:00:56.286" v="4111" actId="478"/>
          <ac:grpSpMkLst>
            <pc:docMk/>
            <pc:sldMk cId="3411823715" sldId="266"/>
            <ac:grpSpMk id="16" creationId="{3F10BB91-5E25-996C-832A-EF7F08FFD5EC}"/>
          </ac:grpSpMkLst>
        </pc:grpChg>
        <pc:grpChg chg="del">
          <ac:chgData name="Sergej Keller" userId="6332701c47ea3f96" providerId="LiveId" clId="{C28AE34E-A7BA-AA42-B801-8BB749A86129}" dt="2022-07-07T09:00:57.084" v="4112" actId="478"/>
          <ac:grpSpMkLst>
            <pc:docMk/>
            <pc:sldMk cId="3411823715" sldId="266"/>
            <ac:grpSpMk id="19" creationId="{5AE811B9-C2C0-61AE-88B8-5D3EF8188385}"/>
          </ac:grpSpMkLst>
        </pc:grpChg>
        <pc:grpChg chg="del">
          <ac:chgData name="Sergej Keller" userId="6332701c47ea3f96" providerId="LiveId" clId="{C28AE34E-A7BA-AA42-B801-8BB749A86129}" dt="2022-07-07T09:00:58.313" v="4115" actId="478"/>
          <ac:grpSpMkLst>
            <pc:docMk/>
            <pc:sldMk cId="3411823715" sldId="266"/>
            <ac:grpSpMk id="22" creationId="{BE5E7C0B-F3D7-1CCE-9183-397FCCB29DBF}"/>
          </ac:grpSpMkLst>
        </pc:grpChg>
        <pc:grpChg chg="del">
          <ac:chgData name="Sergej Keller" userId="6332701c47ea3f96" providerId="LiveId" clId="{C28AE34E-A7BA-AA42-B801-8BB749A86129}" dt="2022-07-07T09:00:56.286" v="4111" actId="478"/>
          <ac:grpSpMkLst>
            <pc:docMk/>
            <pc:sldMk cId="3411823715" sldId="266"/>
            <ac:grpSpMk id="25" creationId="{FA2C668C-5A2F-A029-FF01-7C016496D203}"/>
          </ac:grpSpMkLst>
        </pc:grpChg>
        <pc:grpChg chg="add del mod">
          <ac:chgData name="Sergej Keller" userId="6332701c47ea3f96" providerId="LiveId" clId="{C28AE34E-A7BA-AA42-B801-8BB749A86129}" dt="2022-07-07T09:01:07.209" v="4117"/>
          <ac:grpSpMkLst>
            <pc:docMk/>
            <pc:sldMk cId="3411823715" sldId="266"/>
            <ac:grpSpMk id="30" creationId="{2D88F4DF-50FB-5A6C-7396-CECDF2F10CC3}"/>
          </ac:grpSpMkLst>
        </pc:grpChg>
        <pc:grpChg chg="add del mod">
          <ac:chgData name="Sergej Keller" userId="6332701c47ea3f96" providerId="LiveId" clId="{C28AE34E-A7BA-AA42-B801-8BB749A86129}" dt="2022-07-07T09:01:07.209" v="4117"/>
          <ac:grpSpMkLst>
            <pc:docMk/>
            <pc:sldMk cId="3411823715" sldId="266"/>
            <ac:grpSpMk id="33" creationId="{AD238593-4492-F291-0B98-DC7C64869AC0}"/>
          </ac:grpSpMkLst>
        </pc:grpChg>
        <pc:grpChg chg="add del mod">
          <ac:chgData name="Sergej Keller" userId="6332701c47ea3f96" providerId="LiveId" clId="{C28AE34E-A7BA-AA42-B801-8BB749A86129}" dt="2022-07-07T09:01:07.209" v="4117"/>
          <ac:grpSpMkLst>
            <pc:docMk/>
            <pc:sldMk cId="3411823715" sldId="266"/>
            <ac:grpSpMk id="37" creationId="{92F6CC84-05FD-04AF-364C-B849E0160D07}"/>
          </ac:grpSpMkLst>
        </pc:grpChg>
        <pc:grpChg chg="add del mod">
          <ac:chgData name="Sergej Keller" userId="6332701c47ea3f96" providerId="LiveId" clId="{C28AE34E-A7BA-AA42-B801-8BB749A86129}" dt="2022-07-07T09:01:07.209" v="4117"/>
          <ac:grpSpMkLst>
            <pc:docMk/>
            <pc:sldMk cId="3411823715" sldId="266"/>
            <ac:grpSpMk id="40" creationId="{A37CEEF2-F32A-2B7A-68FD-62BC5811CDD2}"/>
          </ac:grpSpMkLst>
        </pc:grpChg>
        <pc:grpChg chg="add mod">
          <ac:chgData name="Sergej Keller" userId="6332701c47ea3f96" providerId="LiveId" clId="{C28AE34E-A7BA-AA42-B801-8BB749A86129}" dt="2022-07-07T09:01:12.101" v="4118"/>
          <ac:grpSpMkLst>
            <pc:docMk/>
            <pc:sldMk cId="3411823715" sldId="266"/>
            <ac:grpSpMk id="48" creationId="{903883CA-AF84-A279-550B-631F936DDDCC}"/>
          </ac:grpSpMkLst>
        </pc:grpChg>
        <pc:grpChg chg="add mod">
          <ac:chgData name="Sergej Keller" userId="6332701c47ea3f96" providerId="LiveId" clId="{C28AE34E-A7BA-AA42-B801-8BB749A86129}" dt="2022-07-07T09:01:12.101" v="4118"/>
          <ac:grpSpMkLst>
            <pc:docMk/>
            <pc:sldMk cId="3411823715" sldId="266"/>
            <ac:grpSpMk id="51" creationId="{96883366-F0F5-E3FE-B70A-85A333B9DD58}"/>
          </ac:grpSpMkLst>
        </pc:grpChg>
        <pc:grpChg chg="add mod">
          <ac:chgData name="Sergej Keller" userId="6332701c47ea3f96" providerId="LiveId" clId="{C28AE34E-A7BA-AA42-B801-8BB749A86129}" dt="2022-07-07T09:01:12.101" v="4118"/>
          <ac:grpSpMkLst>
            <pc:docMk/>
            <pc:sldMk cId="3411823715" sldId="266"/>
            <ac:grpSpMk id="55" creationId="{C50C299D-9C7D-6936-1C55-2BE6F317C0A7}"/>
          </ac:grpSpMkLst>
        </pc:grpChg>
        <pc:grpChg chg="add mod">
          <ac:chgData name="Sergej Keller" userId="6332701c47ea3f96" providerId="LiveId" clId="{C28AE34E-A7BA-AA42-B801-8BB749A86129}" dt="2022-07-07T09:01:12.101" v="4118"/>
          <ac:grpSpMkLst>
            <pc:docMk/>
            <pc:sldMk cId="3411823715" sldId="266"/>
            <ac:grpSpMk id="58" creationId="{1B86F63A-BC59-4DF5-C91F-573BE538D9AF}"/>
          </ac:grpSpMkLst>
        </pc:grpChg>
        <pc:grpChg chg="del">
          <ac:chgData name="Sergej Keller" userId="6332701c47ea3f96" providerId="LiveId" clId="{C28AE34E-A7BA-AA42-B801-8BB749A86129}" dt="2022-07-07T07:21:01.637" v="2955" actId="478"/>
          <ac:grpSpMkLst>
            <pc:docMk/>
            <pc:sldMk cId="3411823715" sldId="266"/>
            <ac:grpSpMk id="62" creationId="{7577FF82-FBD2-9EA0-3270-83181559FFFA}"/>
          </ac:grpSpMkLst>
        </pc:grpChg>
        <pc:picChg chg="del mod">
          <ac:chgData name="Sergej Keller" userId="6332701c47ea3f96" providerId="LiveId" clId="{C28AE34E-A7BA-AA42-B801-8BB749A86129}" dt="2022-07-07T09:00:57.735" v="4114" actId="478"/>
          <ac:picMkLst>
            <pc:docMk/>
            <pc:sldMk cId="3411823715" sldId="266"/>
            <ac:picMk id="5" creationId="{9B2311B8-1873-7BCE-F8BD-FFE514455E27}"/>
          </ac:picMkLst>
        </pc:picChg>
        <pc:picChg chg="add del mod">
          <ac:chgData name="Sergej Keller" userId="6332701c47ea3f96" providerId="LiveId" clId="{C28AE34E-A7BA-AA42-B801-8BB749A86129}" dt="2022-07-07T09:00:56.286" v="4111" actId="478"/>
          <ac:picMkLst>
            <pc:docMk/>
            <pc:sldMk cId="3411823715" sldId="266"/>
            <ac:picMk id="28" creationId="{36271F17-D22D-11AE-60E3-447385B7FAF6}"/>
          </ac:picMkLst>
        </pc:picChg>
        <pc:picChg chg="mod">
          <ac:chgData name="Sergej Keller" userId="6332701c47ea3f96" providerId="LiveId" clId="{C28AE34E-A7BA-AA42-B801-8BB749A86129}" dt="2022-07-07T09:01:04.090" v="4116"/>
          <ac:picMkLst>
            <pc:docMk/>
            <pc:sldMk cId="3411823715" sldId="266"/>
            <ac:picMk id="32" creationId="{0B56F4FC-2933-776E-DF45-3449BEBC22EF}"/>
          </ac:picMkLst>
        </pc:picChg>
        <pc:picChg chg="mod">
          <ac:chgData name="Sergej Keller" userId="6332701c47ea3f96" providerId="LiveId" clId="{C28AE34E-A7BA-AA42-B801-8BB749A86129}" dt="2022-07-07T09:01:04.090" v="4116"/>
          <ac:picMkLst>
            <pc:docMk/>
            <pc:sldMk cId="3411823715" sldId="266"/>
            <ac:picMk id="35" creationId="{DD151466-747B-9AA8-46F1-DDE9FC24F413}"/>
          </ac:picMkLst>
        </pc:picChg>
        <pc:picChg chg="add del mod">
          <ac:chgData name="Sergej Keller" userId="6332701c47ea3f96" providerId="LiveId" clId="{C28AE34E-A7BA-AA42-B801-8BB749A86129}" dt="2022-07-07T09:01:07.209" v="4117"/>
          <ac:picMkLst>
            <pc:docMk/>
            <pc:sldMk cId="3411823715" sldId="266"/>
            <ac:picMk id="36" creationId="{4E0EF1DC-8D3A-0653-F6E6-5E8349286DB9}"/>
          </ac:picMkLst>
        </pc:picChg>
        <pc:picChg chg="mod">
          <ac:chgData name="Sergej Keller" userId="6332701c47ea3f96" providerId="LiveId" clId="{C28AE34E-A7BA-AA42-B801-8BB749A86129}" dt="2022-07-07T09:01:04.090" v="4116"/>
          <ac:picMkLst>
            <pc:docMk/>
            <pc:sldMk cId="3411823715" sldId="266"/>
            <ac:picMk id="39" creationId="{FF8B0464-4090-583C-068E-BE57E029BE7B}"/>
          </ac:picMkLst>
        </pc:picChg>
        <pc:picChg chg="mod">
          <ac:chgData name="Sergej Keller" userId="6332701c47ea3f96" providerId="LiveId" clId="{C28AE34E-A7BA-AA42-B801-8BB749A86129}" dt="2022-07-07T09:01:04.090" v="4116"/>
          <ac:picMkLst>
            <pc:docMk/>
            <pc:sldMk cId="3411823715" sldId="266"/>
            <ac:picMk id="42" creationId="{633AD2C5-61DA-0069-3C22-B9B1713829F9}"/>
          </ac:picMkLst>
        </pc:picChg>
        <pc:picChg chg="add del mod">
          <ac:chgData name="Sergej Keller" userId="6332701c47ea3f96" providerId="LiveId" clId="{C28AE34E-A7BA-AA42-B801-8BB749A86129}" dt="2022-07-07T09:01:07.209" v="4117"/>
          <ac:picMkLst>
            <pc:docMk/>
            <pc:sldMk cId="3411823715" sldId="266"/>
            <ac:picMk id="47" creationId="{88188314-DCFC-3CAB-B7F1-4746031D06F3}"/>
          </ac:picMkLst>
        </pc:picChg>
        <pc:picChg chg="mod">
          <ac:chgData name="Sergej Keller" userId="6332701c47ea3f96" providerId="LiveId" clId="{C28AE34E-A7BA-AA42-B801-8BB749A86129}" dt="2022-07-07T09:01:12.101" v="4118"/>
          <ac:picMkLst>
            <pc:docMk/>
            <pc:sldMk cId="3411823715" sldId="266"/>
            <ac:picMk id="50" creationId="{FE60B953-AF31-F48A-5333-3FF8A9B7CC92}"/>
          </ac:picMkLst>
        </pc:picChg>
        <pc:picChg chg="mod">
          <ac:chgData name="Sergej Keller" userId="6332701c47ea3f96" providerId="LiveId" clId="{C28AE34E-A7BA-AA42-B801-8BB749A86129}" dt="2022-07-07T09:01:12.101" v="4118"/>
          <ac:picMkLst>
            <pc:docMk/>
            <pc:sldMk cId="3411823715" sldId="266"/>
            <ac:picMk id="53" creationId="{D97C48F7-F9D4-AF9D-77BF-C803E577AE2C}"/>
          </ac:picMkLst>
        </pc:picChg>
        <pc:picChg chg="add mod">
          <ac:chgData name="Sergej Keller" userId="6332701c47ea3f96" providerId="LiveId" clId="{C28AE34E-A7BA-AA42-B801-8BB749A86129}" dt="2022-07-07T09:05:53.635" v="4122" actId="1076"/>
          <ac:picMkLst>
            <pc:docMk/>
            <pc:sldMk cId="3411823715" sldId="266"/>
            <ac:picMk id="54" creationId="{AA708D7E-BAF2-31B5-EB8C-3B1BA2246F61}"/>
          </ac:picMkLst>
        </pc:picChg>
        <pc:picChg chg="mod">
          <ac:chgData name="Sergej Keller" userId="6332701c47ea3f96" providerId="LiveId" clId="{C28AE34E-A7BA-AA42-B801-8BB749A86129}" dt="2022-07-07T09:01:12.101" v="4118"/>
          <ac:picMkLst>
            <pc:docMk/>
            <pc:sldMk cId="3411823715" sldId="266"/>
            <ac:picMk id="57" creationId="{E9895E6C-23D8-2C65-58AE-375002010F7A}"/>
          </ac:picMkLst>
        </pc:picChg>
        <pc:picChg chg="mod">
          <ac:chgData name="Sergej Keller" userId="6332701c47ea3f96" providerId="LiveId" clId="{C28AE34E-A7BA-AA42-B801-8BB749A86129}" dt="2022-07-07T09:01:12.101" v="4118"/>
          <ac:picMkLst>
            <pc:docMk/>
            <pc:sldMk cId="3411823715" sldId="266"/>
            <ac:picMk id="60" creationId="{C1906FCC-C96A-B3F5-7789-3F771109B437}"/>
          </ac:picMkLst>
        </pc:picChg>
        <pc:picChg chg="add mod">
          <ac:chgData name="Sergej Keller" userId="6332701c47ea3f96" providerId="LiveId" clId="{C28AE34E-A7BA-AA42-B801-8BB749A86129}" dt="2022-07-07T09:01:12.101" v="4118"/>
          <ac:picMkLst>
            <pc:docMk/>
            <pc:sldMk cId="3411823715" sldId="266"/>
            <ac:picMk id="67" creationId="{0DC942FA-5F0D-E1D8-ADD4-70ECCD4DC71C}"/>
          </ac:picMkLst>
        </pc:picChg>
        <pc:cxnChg chg="add del mod">
          <ac:chgData name="Sergej Keller" userId="6332701c47ea3f96" providerId="LiveId" clId="{C28AE34E-A7BA-AA42-B801-8BB749A86129}" dt="2022-07-07T09:01:07.209" v="4117"/>
          <ac:cxnSpMkLst>
            <pc:docMk/>
            <pc:sldMk cId="3411823715" sldId="266"/>
            <ac:cxnSpMk id="43" creationId="{44C28FAB-E989-BC5D-EBE1-9C420861854C}"/>
          </ac:cxnSpMkLst>
        </pc:cxnChg>
        <pc:cxnChg chg="add del mod">
          <ac:chgData name="Sergej Keller" userId="6332701c47ea3f96" providerId="LiveId" clId="{C28AE34E-A7BA-AA42-B801-8BB749A86129}" dt="2022-07-07T09:01:07.209" v="4117"/>
          <ac:cxnSpMkLst>
            <pc:docMk/>
            <pc:sldMk cId="3411823715" sldId="266"/>
            <ac:cxnSpMk id="44" creationId="{25871252-322D-7F76-3A43-A4FB1296BF14}"/>
          </ac:cxnSpMkLst>
        </pc:cxnChg>
        <pc:cxnChg chg="add del mod">
          <ac:chgData name="Sergej Keller" userId="6332701c47ea3f96" providerId="LiveId" clId="{C28AE34E-A7BA-AA42-B801-8BB749A86129}" dt="2022-07-07T09:01:07.209" v="4117"/>
          <ac:cxnSpMkLst>
            <pc:docMk/>
            <pc:sldMk cId="3411823715" sldId="266"/>
            <ac:cxnSpMk id="45" creationId="{140CBFC4-8BBD-B4F6-B5B1-EB7FCCFEFC64}"/>
          </ac:cxnSpMkLst>
        </pc:cxnChg>
        <pc:cxnChg chg="add del mod">
          <ac:chgData name="Sergej Keller" userId="6332701c47ea3f96" providerId="LiveId" clId="{C28AE34E-A7BA-AA42-B801-8BB749A86129}" dt="2022-07-07T09:01:07.209" v="4117"/>
          <ac:cxnSpMkLst>
            <pc:docMk/>
            <pc:sldMk cId="3411823715" sldId="266"/>
            <ac:cxnSpMk id="46" creationId="{D9B0C6D1-208D-0A76-D104-9284C01806FB}"/>
          </ac:cxnSpMkLst>
        </pc:cxnChg>
        <pc:cxnChg chg="add mod">
          <ac:chgData name="Sergej Keller" userId="6332701c47ea3f96" providerId="LiveId" clId="{C28AE34E-A7BA-AA42-B801-8BB749A86129}" dt="2022-07-07T09:01:12.101" v="4118"/>
          <ac:cxnSpMkLst>
            <pc:docMk/>
            <pc:sldMk cId="3411823715" sldId="266"/>
            <ac:cxnSpMk id="63" creationId="{B8420854-6B38-98FB-653B-DFC5B7F3C3A3}"/>
          </ac:cxnSpMkLst>
        </pc:cxnChg>
        <pc:cxnChg chg="add mod">
          <ac:chgData name="Sergej Keller" userId="6332701c47ea3f96" providerId="LiveId" clId="{C28AE34E-A7BA-AA42-B801-8BB749A86129}" dt="2022-07-07T09:01:12.101" v="4118"/>
          <ac:cxnSpMkLst>
            <pc:docMk/>
            <pc:sldMk cId="3411823715" sldId="266"/>
            <ac:cxnSpMk id="64" creationId="{F1B433B2-4279-D773-98BC-AF3B9D76EE9F}"/>
          </ac:cxnSpMkLst>
        </pc:cxnChg>
        <pc:cxnChg chg="add mod">
          <ac:chgData name="Sergej Keller" userId="6332701c47ea3f96" providerId="LiveId" clId="{C28AE34E-A7BA-AA42-B801-8BB749A86129}" dt="2022-07-07T09:01:12.101" v="4118"/>
          <ac:cxnSpMkLst>
            <pc:docMk/>
            <pc:sldMk cId="3411823715" sldId="266"/>
            <ac:cxnSpMk id="65" creationId="{A8F20CA0-73DF-551F-71FD-BF5D292C50E4}"/>
          </ac:cxnSpMkLst>
        </pc:cxnChg>
        <pc:cxnChg chg="add mod">
          <ac:chgData name="Sergej Keller" userId="6332701c47ea3f96" providerId="LiveId" clId="{C28AE34E-A7BA-AA42-B801-8BB749A86129}" dt="2022-07-07T09:01:12.101" v="4118"/>
          <ac:cxnSpMkLst>
            <pc:docMk/>
            <pc:sldMk cId="3411823715" sldId="266"/>
            <ac:cxnSpMk id="66" creationId="{8FFC8444-65E6-82D1-02ED-83A1177D5499}"/>
          </ac:cxnSpMkLst>
        </pc:cxnChg>
      </pc:sldChg>
      <pc:sldChg chg="addSp delSp modSp add">
        <pc:chgData name="Sergej Keller" userId="6332701c47ea3f96" providerId="LiveId" clId="{C28AE34E-A7BA-AA42-B801-8BB749A86129}" dt="2022-07-11T11:01:35.515" v="8025" actId="20577"/>
        <pc:sldMkLst>
          <pc:docMk/>
          <pc:sldMk cId="4160698238" sldId="267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4160698238" sldId="267"/>
            <ac:spMk id="2" creationId="{A1A9CFE8-A653-2CA0-B7F5-B2C106679FEF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4160698238" sldId="267"/>
            <ac:spMk id="3" creationId="{564C751C-A378-6985-630B-7F455B018B65}"/>
          </ac:spMkLst>
        </pc:spChg>
        <pc:graphicFrameChg chg="mod">
          <ac:chgData name="Sergej Keller" userId="6332701c47ea3f96" providerId="LiveId" clId="{C28AE34E-A7BA-AA42-B801-8BB749A86129}" dt="2022-07-11T11:01:35.515" v="8025" actId="20577"/>
          <ac:graphicFrameMkLst>
            <pc:docMk/>
            <pc:sldMk cId="4160698238" sldId="267"/>
            <ac:graphicFrameMk id="5" creationId="{E0DE297A-1789-9AC5-A291-B3583A6D393A}"/>
          </ac:graphicFrameMkLst>
        </pc:graphicFrameChg>
      </pc:sldChg>
      <pc:sldChg chg="addSp delSp modSp add mod modTransition">
        <pc:chgData name="Sergej Keller" userId="6332701c47ea3f96" providerId="LiveId" clId="{C28AE34E-A7BA-AA42-B801-8BB749A86129}" dt="2022-07-12T19:29:46.319" v="8503" actId="1076"/>
        <pc:sldMkLst>
          <pc:docMk/>
          <pc:sldMk cId="137307497" sldId="268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137307497" sldId="268"/>
            <ac:spMk id="2" creationId="{A081D02F-935E-1116-9BE2-9BF3592865F8}"/>
          </ac:spMkLst>
        </pc:spChg>
        <pc:spChg chg="mod">
          <ac:chgData name="Sergej Keller" userId="6332701c47ea3f96" providerId="LiveId" clId="{C28AE34E-A7BA-AA42-B801-8BB749A86129}" dt="2022-07-12T19:29:17.694" v="8500" actId="20577"/>
          <ac:spMkLst>
            <pc:docMk/>
            <pc:sldMk cId="137307497" sldId="268"/>
            <ac:spMk id="4" creationId="{C57463FA-6A1D-8E84-84AC-6D0FC95EF703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137307497" sldId="268"/>
            <ac:spMk id="5" creationId="{68B97438-C31C-1546-A856-74B091343400}"/>
          </ac:spMkLst>
        </pc:spChg>
        <pc:spChg chg="add del mod">
          <ac:chgData name="Sergej Keller" userId="6332701c47ea3f96" providerId="LiveId" clId="{C28AE34E-A7BA-AA42-B801-8BB749A86129}" dt="2022-07-12T19:26:13.158" v="8456" actId="478"/>
          <ac:spMkLst>
            <pc:docMk/>
            <pc:sldMk cId="137307497" sldId="268"/>
            <ac:spMk id="6" creationId="{422AC9A3-28BA-0A9C-BF88-4D0F8E246CE8}"/>
          </ac:spMkLst>
        </pc:spChg>
        <pc:grpChg chg="mod">
          <ac:chgData name="Sergej Keller" userId="6332701c47ea3f96" providerId="LiveId" clId="{C28AE34E-A7BA-AA42-B801-8BB749A86129}" dt="2022-07-12T19:29:46.319" v="8503" actId="1076"/>
          <ac:grpSpMkLst>
            <pc:docMk/>
            <pc:sldMk cId="137307497" sldId="268"/>
            <ac:grpSpMk id="27" creationId="{C09E5760-8E86-A0BA-A64C-4EA6F89574EB}"/>
          </ac:grpSpMkLst>
        </pc:grpChg>
        <pc:grpChg chg="mod">
          <ac:chgData name="Sergej Keller" userId="6332701c47ea3f96" providerId="LiveId" clId="{C28AE34E-A7BA-AA42-B801-8BB749A86129}" dt="2022-07-12T19:29:46.319" v="8503" actId="1076"/>
          <ac:grpSpMkLst>
            <pc:docMk/>
            <pc:sldMk cId="137307497" sldId="268"/>
            <ac:grpSpMk id="30" creationId="{89335BFD-22F8-741A-23A4-D69C6F54F5E3}"/>
          </ac:grpSpMkLst>
        </pc:grpChg>
        <pc:grpChg chg="mod">
          <ac:chgData name="Sergej Keller" userId="6332701c47ea3f96" providerId="LiveId" clId="{C28AE34E-A7BA-AA42-B801-8BB749A86129}" dt="2022-07-12T19:29:46.319" v="8503" actId="1076"/>
          <ac:grpSpMkLst>
            <pc:docMk/>
            <pc:sldMk cId="137307497" sldId="268"/>
            <ac:grpSpMk id="33" creationId="{32CD434E-8F97-227D-2629-FC7AF60D2D4F}"/>
          </ac:grpSpMkLst>
        </pc:grpChg>
        <pc:grpChg chg="mod">
          <ac:chgData name="Sergej Keller" userId="6332701c47ea3f96" providerId="LiveId" clId="{C28AE34E-A7BA-AA42-B801-8BB749A86129}" dt="2022-07-12T19:29:46.319" v="8503" actId="1076"/>
          <ac:grpSpMkLst>
            <pc:docMk/>
            <pc:sldMk cId="137307497" sldId="268"/>
            <ac:grpSpMk id="36" creationId="{994AF0DA-BC80-65A7-7960-FFF5BD3E4873}"/>
          </ac:grpSpMkLst>
        </pc:grpChg>
        <pc:grpChg chg="del">
          <ac:chgData name="Sergej Keller" userId="6332701c47ea3f96" providerId="LiveId" clId="{C28AE34E-A7BA-AA42-B801-8BB749A86129}" dt="2022-07-05T11:19:54.896" v="2588" actId="478"/>
          <ac:grpSpMkLst>
            <pc:docMk/>
            <pc:sldMk cId="137307497" sldId="268"/>
            <ac:grpSpMk id="43" creationId="{A47F6CEC-C24C-1C53-FEA8-951E01438440}"/>
          </ac:grpSpMkLst>
        </pc:grpChg>
        <pc:picChg chg="add del mod modCrop">
          <ac:chgData name="Sergej Keller" userId="6332701c47ea3f96" providerId="LiveId" clId="{C28AE34E-A7BA-AA42-B801-8BB749A86129}" dt="2022-07-12T19:25:11.875" v="8447" actId="478"/>
          <ac:picMkLst>
            <pc:docMk/>
            <pc:sldMk cId="137307497" sldId="268"/>
            <ac:picMk id="3" creationId="{8EB47CA5-3C4E-235D-1680-5D60ED1D441F}"/>
          </ac:picMkLst>
        </pc:picChg>
        <pc:picChg chg="del">
          <ac:chgData name="Sergej Keller" userId="6332701c47ea3f96" providerId="LiveId" clId="{C28AE34E-A7BA-AA42-B801-8BB749A86129}" dt="2022-07-05T11:19:04.558" v="2577" actId="478"/>
          <ac:picMkLst>
            <pc:docMk/>
            <pc:sldMk cId="137307497" sldId="268"/>
            <ac:picMk id="6" creationId="{68B54E57-A0DD-5BD1-C7CB-363904B492BC}"/>
          </ac:picMkLst>
        </pc:picChg>
        <pc:picChg chg="add mod modCrop">
          <ac:chgData name="Sergej Keller" userId="6332701c47ea3f96" providerId="LiveId" clId="{C28AE34E-A7BA-AA42-B801-8BB749A86129}" dt="2022-07-12T19:29:46.319" v="8503" actId="1076"/>
          <ac:picMkLst>
            <pc:docMk/>
            <pc:sldMk cId="137307497" sldId="268"/>
            <ac:picMk id="8" creationId="{2042BFB3-2537-B29C-1D20-A2CF73156AF0}"/>
          </ac:picMkLst>
        </pc:picChg>
        <pc:cxnChg chg="del mod">
          <ac:chgData name="Sergej Keller" userId="6332701c47ea3f96" providerId="LiveId" clId="{C28AE34E-A7BA-AA42-B801-8BB749A86129}" dt="2022-07-05T11:19:51.719" v="2586" actId="478"/>
          <ac:cxnSpMkLst>
            <pc:docMk/>
            <pc:sldMk cId="137307497" sldId="268"/>
            <ac:cxnSpMk id="39" creationId="{8E6C967F-485E-689A-6567-F23095ADE8F0}"/>
          </ac:cxnSpMkLst>
        </pc:cxnChg>
        <pc:cxnChg chg="del">
          <ac:chgData name="Sergej Keller" userId="6332701c47ea3f96" providerId="LiveId" clId="{C28AE34E-A7BA-AA42-B801-8BB749A86129}" dt="2022-07-05T11:19:54.896" v="2588" actId="478"/>
          <ac:cxnSpMkLst>
            <pc:docMk/>
            <pc:sldMk cId="137307497" sldId="268"/>
            <ac:cxnSpMk id="40" creationId="{92C1D864-34AB-B4C9-8A5B-EBA9B4A38EBE}"/>
          </ac:cxnSpMkLst>
        </pc:cxnChg>
        <pc:cxnChg chg="del mod">
          <ac:chgData name="Sergej Keller" userId="6332701c47ea3f96" providerId="LiveId" clId="{C28AE34E-A7BA-AA42-B801-8BB749A86129}" dt="2022-07-05T11:19:52.183" v="2587" actId="478"/>
          <ac:cxnSpMkLst>
            <pc:docMk/>
            <pc:sldMk cId="137307497" sldId="268"/>
            <ac:cxnSpMk id="41" creationId="{C12799A9-2263-F9A7-A3AC-0C8B3463A180}"/>
          </ac:cxnSpMkLst>
        </pc:cxnChg>
        <pc:cxnChg chg="del">
          <ac:chgData name="Sergej Keller" userId="6332701c47ea3f96" providerId="LiveId" clId="{C28AE34E-A7BA-AA42-B801-8BB749A86129}" dt="2022-07-05T11:19:54.896" v="2588" actId="478"/>
          <ac:cxnSpMkLst>
            <pc:docMk/>
            <pc:sldMk cId="137307497" sldId="268"/>
            <ac:cxnSpMk id="42" creationId="{11931F56-B324-CF88-3B81-5A77793554CE}"/>
          </ac:cxnSpMkLst>
        </pc:cxnChg>
      </pc:sldChg>
      <pc:sldChg chg="addSp delSp modSp add mod modTransition delAnim modAnim">
        <pc:chgData name="Sergej Keller" userId="6332701c47ea3f96" providerId="LiveId" clId="{C28AE34E-A7BA-AA42-B801-8BB749A86129}" dt="2022-07-12T19:55:19.276" v="8641" actId="1076"/>
        <pc:sldMkLst>
          <pc:docMk/>
          <pc:sldMk cId="1090806968" sldId="269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1090806968" sldId="269"/>
            <ac:spMk id="2" creationId="{D3E9AA06-35E1-27EA-77BB-71ADEC5BFDA2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1090806968" sldId="269"/>
            <ac:spMk id="3" creationId="{D7747867-B109-962D-F13F-8CF011D7052A}"/>
          </ac:spMkLst>
        </pc:spChg>
        <pc:spChg chg="mod">
          <ac:chgData name="Sergej Keller" userId="6332701c47ea3f96" providerId="LiveId" clId="{C28AE34E-A7BA-AA42-B801-8BB749A86129}" dt="2022-07-12T19:29:15.282" v="8499" actId="20577"/>
          <ac:spMkLst>
            <pc:docMk/>
            <pc:sldMk cId="1090806968" sldId="269"/>
            <ac:spMk id="4" creationId="{C57463FA-6A1D-8E84-84AC-6D0FC95EF703}"/>
          </ac:spMkLst>
        </pc:spChg>
        <pc:spChg chg="add del mod">
          <ac:chgData name="Sergej Keller" userId="6332701c47ea3f96" providerId="LiveId" clId="{C28AE34E-A7BA-AA42-B801-8BB749A86129}" dt="2022-07-12T12:51:51.053" v="8344" actId="478"/>
          <ac:spMkLst>
            <pc:docMk/>
            <pc:sldMk cId="1090806968" sldId="269"/>
            <ac:spMk id="5" creationId="{69C1E8BE-FF86-C526-AFB6-12763370F33A}"/>
          </ac:spMkLst>
        </pc:spChg>
        <pc:spChg chg="add mod">
          <ac:chgData name="Sergej Keller" userId="6332701c47ea3f96" providerId="LiveId" clId="{C28AE34E-A7BA-AA42-B801-8BB749A86129}" dt="2022-07-12T19:55:04.108" v="8637" actId="120"/>
          <ac:spMkLst>
            <pc:docMk/>
            <pc:sldMk cId="1090806968" sldId="269"/>
            <ac:spMk id="6" creationId="{727F3770-DFB0-3598-B858-4010DB60F950}"/>
          </ac:spMkLst>
        </pc:spChg>
        <pc:spChg chg="add mod">
          <ac:chgData name="Sergej Keller" userId="6332701c47ea3f96" providerId="LiveId" clId="{C28AE34E-A7BA-AA42-B801-8BB749A86129}" dt="2022-07-12T19:54:49.152" v="8632" actId="14100"/>
          <ac:spMkLst>
            <pc:docMk/>
            <pc:sldMk cId="1090806968" sldId="269"/>
            <ac:spMk id="8" creationId="{417FED68-A037-0B1B-2458-3376702AFB44}"/>
          </ac:spMkLst>
        </pc:spChg>
        <pc:spChg chg="mod">
          <ac:chgData name="Sergej Keller" userId="6332701c47ea3f96" providerId="LiveId" clId="{C28AE34E-A7BA-AA42-B801-8BB749A86129}" dt="2022-07-05T11:23:23.866" v="2640"/>
          <ac:spMkLst>
            <pc:docMk/>
            <pc:sldMk cId="1090806968" sldId="269"/>
            <ac:spMk id="21" creationId="{02508AAB-2957-12C6-2BA8-9BABD0FEB45F}"/>
          </ac:spMkLst>
        </pc:spChg>
        <pc:spChg chg="mod">
          <ac:chgData name="Sergej Keller" userId="6332701c47ea3f96" providerId="LiveId" clId="{C28AE34E-A7BA-AA42-B801-8BB749A86129}" dt="2022-07-05T11:23:24.333" v="2641"/>
          <ac:spMkLst>
            <pc:docMk/>
            <pc:sldMk cId="1090806968" sldId="269"/>
            <ac:spMk id="24" creationId="{FC59182E-EF96-25F6-D52F-03662BD2C8D0}"/>
          </ac:spMkLst>
        </pc:spChg>
        <pc:spChg chg="mod">
          <ac:chgData name="Sergej Keller" userId="6332701c47ea3f96" providerId="LiveId" clId="{C28AE34E-A7BA-AA42-B801-8BB749A86129}" dt="2022-07-05T11:23:24.725" v="2642"/>
          <ac:spMkLst>
            <pc:docMk/>
            <pc:sldMk cId="1090806968" sldId="269"/>
            <ac:spMk id="39" creationId="{1DC8A400-9425-ACF6-BCFA-B4A256C449E3}"/>
          </ac:spMkLst>
        </pc:spChg>
        <pc:spChg chg="mod">
          <ac:chgData name="Sergej Keller" userId="6332701c47ea3f96" providerId="LiveId" clId="{C28AE34E-A7BA-AA42-B801-8BB749A86129}" dt="2022-07-05T11:23:24.890" v="2643"/>
          <ac:spMkLst>
            <pc:docMk/>
            <pc:sldMk cId="1090806968" sldId="269"/>
            <ac:spMk id="42" creationId="{12335A48-126A-CA9B-6F15-9EF25757A595}"/>
          </ac:spMkLst>
        </pc:spChg>
        <pc:spChg chg="add del mod">
          <ac:chgData name="Sergej Keller" userId="6332701c47ea3f96" providerId="LiveId" clId="{C28AE34E-A7BA-AA42-B801-8BB749A86129}" dt="2022-07-11T10:55:48.565" v="7880" actId="478"/>
          <ac:spMkLst>
            <pc:docMk/>
            <pc:sldMk cId="1090806968" sldId="269"/>
            <ac:spMk id="45" creationId="{88A51ECD-D978-3BD7-AE13-32B682C9F17D}"/>
          </ac:spMkLst>
        </pc:spChg>
        <pc:spChg chg="add mod">
          <ac:chgData name="Sergej Keller" userId="6332701c47ea3f96" providerId="LiveId" clId="{C28AE34E-A7BA-AA42-B801-8BB749A86129}" dt="2022-07-12T19:55:01.695" v="8636" actId="120"/>
          <ac:spMkLst>
            <pc:docMk/>
            <pc:sldMk cId="1090806968" sldId="269"/>
            <ac:spMk id="46" creationId="{9A1364FC-C180-D0A3-234B-F539B63C93B0}"/>
          </ac:spMkLst>
        </pc:spChg>
        <pc:grpChg chg="add mod">
          <ac:chgData name="Sergej Keller" userId="6332701c47ea3f96" providerId="LiveId" clId="{C28AE34E-A7BA-AA42-B801-8BB749A86129}" dt="2022-07-12T19:55:19.276" v="8641" actId="1076"/>
          <ac:grpSpMkLst>
            <pc:docMk/>
            <pc:sldMk cId="1090806968" sldId="269"/>
            <ac:grpSpMk id="9" creationId="{5014DD53-971B-093B-9D95-B3B09611E3D4}"/>
          </ac:grpSpMkLst>
        </pc:grpChg>
        <pc:grpChg chg="add mod">
          <ac:chgData name="Sergej Keller" userId="6332701c47ea3f96" providerId="LiveId" clId="{C28AE34E-A7BA-AA42-B801-8BB749A86129}" dt="2022-07-05T11:23:58.987" v="2664" actId="1076"/>
          <ac:grpSpMkLst>
            <pc:docMk/>
            <pc:sldMk cId="1090806968" sldId="269"/>
            <ac:grpSpMk id="20" creationId="{E71EBB8E-7193-32C2-E8B5-AA25F422FE6B}"/>
          </ac:grpSpMkLst>
        </pc:grpChg>
        <pc:grpChg chg="add mod">
          <ac:chgData name="Sergej Keller" userId="6332701c47ea3f96" providerId="LiveId" clId="{C28AE34E-A7BA-AA42-B801-8BB749A86129}" dt="2022-07-05T11:23:54.148" v="2662" actId="1076"/>
          <ac:grpSpMkLst>
            <pc:docMk/>
            <pc:sldMk cId="1090806968" sldId="269"/>
            <ac:grpSpMk id="23" creationId="{5BB23344-8D0B-35C0-4E6E-A2B430D153EE}"/>
          </ac:grpSpMkLst>
        </pc:grpChg>
        <pc:grpChg chg="add mod">
          <ac:chgData name="Sergej Keller" userId="6332701c47ea3f96" providerId="LiveId" clId="{C28AE34E-A7BA-AA42-B801-8BB749A86129}" dt="2022-07-05T11:23:56.621" v="2663" actId="1076"/>
          <ac:grpSpMkLst>
            <pc:docMk/>
            <pc:sldMk cId="1090806968" sldId="269"/>
            <ac:grpSpMk id="26" creationId="{083CDD3C-656C-5F4C-8447-EC7BF1DB1598}"/>
          </ac:grpSpMkLst>
        </pc:grpChg>
        <pc:grpChg chg="mod">
          <ac:chgData name="Sergej Keller" userId="6332701c47ea3f96" providerId="LiveId" clId="{C28AE34E-A7BA-AA42-B801-8BB749A86129}" dt="2022-07-05T11:24:09.622" v="2667" actId="1076"/>
          <ac:grpSpMkLst>
            <pc:docMk/>
            <pc:sldMk cId="1090806968" sldId="269"/>
            <ac:grpSpMk id="27" creationId="{C09E5760-8E86-A0BA-A64C-4EA6F89574EB}"/>
          </ac:grpSpMkLst>
        </pc:grpChg>
        <pc:grpChg chg="mod">
          <ac:chgData name="Sergej Keller" userId="6332701c47ea3f96" providerId="LiveId" clId="{C28AE34E-A7BA-AA42-B801-8BB749A86129}" dt="2022-07-05T11:24:26.830" v="2673" actId="1076"/>
          <ac:grpSpMkLst>
            <pc:docMk/>
            <pc:sldMk cId="1090806968" sldId="269"/>
            <ac:grpSpMk id="30" creationId="{89335BFD-22F8-741A-23A4-D69C6F54F5E3}"/>
          </ac:grpSpMkLst>
        </pc:grpChg>
        <pc:grpChg chg="mod">
          <ac:chgData name="Sergej Keller" userId="6332701c47ea3f96" providerId="LiveId" clId="{C28AE34E-A7BA-AA42-B801-8BB749A86129}" dt="2022-07-05T11:24:22.538" v="2671" actId="1076"/>
          <ac:grpSpMkLst>
            <pc:docMk/>
            <pc:sldMk cId="1090806968" sldId="269"/>
            <ac:grpSpMk id="33" creationId="{32CD434E-8F97-227D-2629-FC7AF60D2D4F}"/>
          </ac:grpSpMkLst>
        </pc:grpChg>
        <pc:grpChg chg="mod">
          <ac:chgData name="Sergej Keller" userId="6332701c47ea3f96" providerId="LiveId" clId="{C28AE34E-A7BA-AA42-B801-8BB749A86129}" dt="2022-07-05T11:24:18.064" v="2669" actId="1076"/>
          <ac:grpSpMkLst>
            <pc:docMk/>
            <pc:sldMk cId="1090806968" sldId="269"/>
            <ac:grpSpMk id="36" creationId="{994AF0DA-BC80-65A7-7960-FFF5BD3E4873}"/>
          </ac:grpSpMkLst>
        </pc:grpChg>
        <pc:grpChg chg="add mod">
          <ac:chgData name="Sergej Keller" userId="6332701c47ea3f96" providerId="LiveId" clId="{C28AE34E-A7BA-AA42-B801-8BB749A86129}" dt="2022-07-10T11:18:53.004" v="5453" actId="1076"/>
          <ac:grpSpMkLst>
            <pc:docMk/>
            <pc:sldMk cId="1090806968" sldId="269"/>
            <ac:grpSpMk id="41" creationId="{7E599D81-A022-52DC-CC17-A4C5E589696C}"/>
          </ac:grpSpMkLst>
        </pc:grpChg>
        <pc:picChg chg="del">
          <ac:chgData name="Sergej Keller" userId="6332701c47ea3f96" providerId="LiveId" clId="{C28AE34E-A7BA-AA42-B801-8BB749A86129}" dt="2022-07-05T11:21:15.270" v="2617" actId="478"/>
          <ac:picMkLst>
            <pc:docMk/>
            <pc:sldMk cId="1090806968" sldId="269"/>
            <ac:picMk id="3" creationId="{8EB47CA5-3C4E-235D-1680-5D60ED1D441F}"/>
          </ac:picMkLst>
        </pc:picChg>
        <pc:picChg chg="add del mod">
          <ac:chgData name="Sergej Keller" userId="6332701c47ea3f96" providerId="LiveId" clId="{C28AE34E-A7BA-AA42-B801-8BB749A86129}" dt="2022-07-05T11:21:31.019" v="2619"/>
          <ac:picMkLst>
            <pc:docMk/>
            <pc:sldMk cId="1090806968" sldId="269"/>
            <ac:picMk id="5" creationId="{C55F74E3-EC63-FC34-1E14-3B7CE3A82DD7}"/>
          </ac:picMkLst>
        </pc:picChg>
        <pc:picChg chg="add del mod modCrop">
          <ac:chgData name="Sergej Keller" userId="6332701c47ea3f96" providerId="LiveId" clId="{C28AE34E-A7BA-AA42-B801-8BB749A86129}" dt="2022-07-11T10:55:50.804" v="7881" actId="478"/>
          <ac:picMkLst>
            <pc:docMk/>
            <pc:sldMk cId="1090806968" sldId="269"/>
            <ac:picMk id="7" creationId="{2CCC40CC-B647-449C-BC42-80080908EFB5}"/>
          </ac:picMkLst>
        </pc:picChg>
        <pc:picChg chg="mod">
          <ac:chgData name="Sergej Keller" userId="6332701c47ea3f96" providerId="LiveId" clId="{C28AE34E-A7BA-AA42-B801-8BB749A86129}" dt="2022-07-05T11:23:23.866" v="2640"/>
          <ac:picMkLst>
            <pc:docMk/>
            <pc:sldMk cId="1090806968" sldId="269"/>
            <ac:picMk id="22" creationId="{EE0D85DD-0E35-B2CC-9F60-A4695C79425C}"/>
          </ac:picMkLst>
        </pc:picChg>
        <pc:picChg chg="mod">
          <ac:chgData name="Sergej Keller" userId="6332701c47ea3f96" providerId="LiveId" clId="{C28AE34E-A7BA-AA42-B801-8BB749A86129}" dt="2022-07-05T11:23:24.333" v="2641"/>
          <ac:picMkLst>
            <pc:docMk/>
            <pc:sldMk cId="1090806968" sldId="269"/>
            <ac:picMk id="25" creationId="{2B2B6B22-2651-E332-7D9C-751C3DB60AAD}"/>
          </ac:picMkLst>
        </pc:picChg>
        <pc:picChg chg="mod">
          <ac:chgData name="Sergej Keller" userId="6332701c47ea3f96" providerId="LiveId" clId="{C28AE34E-A7BA-AA42-B801-8BB749A86129}" dt="2022-07-05T11:23:24.725" v="2642"/>
          <ac:picMkLst>
            <pc:docMk/>
            <pc:sldMk cId="1090806968" sldId="269"/>
            <ac:picMk id="40" creationId="{E22E81D8-F8CC-2836-CA7C-55F6713B4D00}"/>
          </ac:picMkLst>
        </pc:picChg>
        <pc:picChg chg="mod">
          <ac:chgData name="Sergej Keller" userId="6332701c47ea3f96" providerId="LiveId" clId="{C28AE34E-A7BA-AA42-B801-8BB749A86129}" dt="2022-07-05T11:23:24.890" v="2643"/>
          <ac:picMkLst>
            <pc:docMk/>
            <pc:sldMk cId="1090806968" sldId="269"/>
            <ac:picMk id="43" creationId="{D9B85EE7-20EF-462E-61FE-3B4CFF9469F5}"/>
          </ac:picMkLst>
        </pc:picChg>
        <pc:picChg chg="add del mod">
          <ac:chgData name="Sergej Keller" userId="6332701c47ea3f96" providerId="LiveId" clId="{C28AE34E-A7BA-AA42-B801-8BB749A86129}" dt="2022-07-11T10:55:52.181" v="7882" actId="478"/>
          <ac:picMkLst>
            <pc:docMk/>
            <pc:sldMk cId="1090806968" sldId="269"/>
            <ac:picMk id="44" creationId="{93F1CE6A-3C8C-579E-E71B-834ED3164043}"/>
          </ac:picMkLst>
        </pc:picChg>
      </pc:sldChg>
      <pc:sldChg chg="addSp delSp modSp add del mod modTransition">
        <pc:chgData name="Sergej Keller" userId="6332701c47ea3f96" providerId="LiveId" clId="{C28AE34E-A7BA-AA42-B801-8BB749A86129}" dt="2022-07-11T10:54:50.924" v="7878" actId="2696"/>
        <pc:sldMkLst>
          <pc:docMk/>
          <pc:sldMk cId="3944042688" sldId="270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3944042688" sldId="270"/>
            <ac:spMk id="2" creationId="{BEF6843D-F87D-4558-63C3-D95309BC5507}"/>
          </ac:spMkLst>
        </pc:spChg>
        <pc:spChg chg="mod">
          <ac:chgData name="Sergej Keller" userId="6332701c47ea3f96" providerId="LiveId" clId="{C28AE34E-A7BA-AA42-B801-8BB749A86129}" dt="2022-07-07T09:41:45.548" v="5071"/>
          <ac:spMkLst>
            <pc:docMk/>
            <pc:sldMk cId="3944042688" sldId="270"/>
            <ac:spMk id="4" creationId="{C57463FA-6A1D-8E84-84AC-6D0FC95EF703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6" creationId="{E2612336-CB11-3F43-C3AC-B8EC35B0E82B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9" creationId="{33830D5E-A35F-3DF9-D4AA-5296DD35C576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12" creationId="{3A1FE4E2-8FE3-ADF5-B9FF-E14590A3E1DF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15" creationId="{22EECF04-FECB-14B9-C27A-464A76E70B37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18" creationId="{58F9BEF3-12A9-4922-BBC2-61EEAC33B154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21" creationId="{7D975691-AC5D-F442-0699-0E134A391D19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24" creationId="{944D65F5-E59E-C460-7B76-F2CB8D490BC4}"/>
          </ac:spMkLst>
        </pc:spChg>
        <pc:spChg chg="mod">
          <ac:chgData name="Sergej Keller" userId="6332701c47ea3f96" providerId="LiveId" clId="{C28AE34E-A7BA-AA42-B801-8BB749A86129}" dt="2022-07-10T11:18:55.597" v="5454"/>
          <ac:spMkLst>
            <pc:docMk/>
            <pc:sldMk cId="3944042688" sldId="270"/>
            <ac:spMk id="27" creationId="{3C1BBB0E-CD0A-E664-6929-0FB672E1CB3F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3944042688" sldId="270"/>
            <ac:spMk id="29" creationId="{6266945F-5553-393C-3BE2-B9E6EDB59914}"/>
          </ac:spMkLst>
        </pc:s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5" creationId="{0200D0C1-15D8-C5AA-6611-031EBD606FD3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8" creationId="{D0AB1C92-072D-DF27-9DE4-C7BDE731988C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11" creationId="{9E88B425-9173-2A0B-08BB-196029D1873B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14" creationId="{F0DCEEA4-A8C6-60CE-D79D-9D093279A083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17" creationId="{D45ED02F-4568-13EE-37C5-A498E67A5A3E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20" creationId="{5B50BBD6-F4DD-8807-A4CA-C57C3745B789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23" creationId="{C6042556-A733-7D49-6E37-406C26920AC9}"/>
          </ac:grpSpMkLst>
        </pc:grpChg>
        <pc:grpChg chg="add mod">
          <ac:chgData name="Sergej Keller" userId="6332701c47ea3f96" providerId="LiveId" clId="{C28AE34E-A7BA-AA42-B801-8BB749A86129}" dt="2022-07-10T11:18:55.597" v="5454"/>
          <ac:grpSpMkLst>
            <pc:docMk/>
            <pc:sldMk cId="3944042688" sldId="270"/>
            <ac:grpSpMk id="26" creationId="{E8A6AE40-4E48-B15F-F4DF-CF6C07A21169}"/>
          </ac:grpSpMkLst>
        </pc:grpChg>
        <pc:grpChg chg="del">
          <ac:chgData name="Sergej Keller" userId="6332701c47ea3f96" providerId="LiveId" clId="{C28AE34E-A7BA-AA42-B801-8BB749A86129}" dt="2022-07-05T11:24:54.354" v="2674" actId="478"/>
          <ac:grpSpMkLst>
            <pc:docMk/>
            <pc:sldMk cId="3944042688" sldId="270"/>
            <ac:grpSpMk id="27" creationId="{C09E5760-8E86-A0BA-A64C-4EA6F89574EB}"/>
          </ac:grpSpMkLst>
        </pc:grpChg>
        <pc:grpChg chg="del">
          <ac:chgData name="Sergej Keller" userId="6332701c47ea3f96" providerId="LiveId" clId="{C28AE34E-A7BA-AA42-B801-8BB749A86129}" dt="2022-07-05T11:24:54.354" v="2674" actId="478"/>
          <ac:grpSpMkLst>
            <pc:docMk/>
            <pc:sldMk cId="3944042688" sldId="270"/>
            <ac:grpSpMk id="30" creationId="{89335BFD-22F8-741A-23A4-D69C6F54F5E3}"/>
          </ac:grpSpMkLst>
        </pc:grpChg>
        <pc:grpChg chg="del">
          <ac:chgData name="Sergej Keller" userId="6332701c47ea3f96" providerId="LiveId" clId="{C28AE34E-A7BA-AA42-B801-8BB749A86129}" dt="2022-07-05T11:24:54.354" v="2674" actId="478"/>
          <ac:grpSpMkLst>
            <pc:docMk/>
            <pc:sldMk cId="3944042688" sldId="270"/>
            <ac:grpSpMk id="33" creationId="{32CD434E-8F97-227D-2629-FC7AF60D2D4F}"/>
          </ac:grpSpMkLst>
        </pc:grpChg>
        <pc:grpChg chg="del">
          <ac:chgData name="Sergej Keller" userId="6332701c47ea3f96" providerId="LiveId" clId="{C28AE34E-A7BA-AA42-B801-8BB749A86129}" dt="2022-07-05T11:24:54.354" v="2674" actId="478"/>
          <ac:grpSpMkLst>
            <pc:docMk/>
            <pc:sldMk cId="3944042688" sldId="270"/>
            <ac:grpSpMk id="36" creationId="{994AF0DA-BC80-65A7-7960-FFF5BD3E4873}"/>
          </ac:grpSpMkLst>
        </pc:grpChg>
        <pc:picChg chg="add mod modCrop">
          <ac:chgData name="Sergej Keller" userId="6332701c47ea3f96" providerId="LiveId" clId="{C28AE34E-A7BA-AA42-B801-8BB749A86129}" dt="2022-07-10T11:18:46.867" v="5452" actId="1076"/>
          <ac:picMkLst>
            <pc:docMk/>
            <pc:sldMk cId="3944042688" sldId="270"/>
            <ac:picMk id="3" creationId="{CF39BDDF-D143-6736-78F5-61A8E545A1C8}"/>
          </ac:picMkLst>
        </pc:picChg>
        <pc:picChg chg="del">
          <ac:chgData name="Sergej Keller" userId="6332701c47ea3f96" providerId="LiveId" clId="{C28AE34E-A7BA-AA42-B801-8BB749A86129}" dt="2022-07-05T11:22:28.634" v="2632" actId="478"/>
          <ac:picMkLst>
            <pc:docMk/>
            <pc:sldMk cId="3944042688" sldId="270"/>
            <ac:picMk id="7" creationId="{2CCC40CC-B647-449C-BC42-80080908EFB5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7" creationId="{42771A18-389F-19F8-BE7E-3FD3C2554EB3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10" creationId="{7DD65540-4FBE-2939-EDF7-D3628D0A3622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13" creationId="{A71C85D1-148F-E56E-CA51-547119651CDB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16" creationId="{95F3673F-C63C-18FA-E144-8AFA8FF0C5B9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19" creationId="{C7227A47-7766-9ADE-10FD-C45D04486D3D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22" creationId="{BC0BEE57-DABF-06F1-CBCF-A322CEB07947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25" creationId="{E7F392DE-0011-B313-0814-8C9C311EA241}"/>
          </ac:picMkLst>
        </pc:picChg>
        <pc:picChg chg="mod">
          <ac:chgData name="Sergej Keller" userId="6332701c47ea3f96" providerId="LiveId" clId="{C28AE34E-A7BA-AA42-B801-8BB749A86129}" dt="2022-07-10T11:18:55.597" v="5454"/>
          <ac:picMkLst>
            <pc:docMk/>
            <pc:sldMk cId="3944042688" sldId="270"/>
            <ac:picMk id="28" creationId="{5BB9BADE-CC80-4ECD-1AEF-F95CC9454D14}"/>
          </ac:picMkLst>
        </pc:picChg>
      </pc:sldChg>
      <pc:sldChg chg="addSp delSp modSp add mod modTransition modAnim">
        <pc:chgData name="Sergej Keller" userId="6332701c47ea3f96" providerId="LiveId" clId="{C28AE34E-A7BA-AA42-B801-8BB749A86129}" dt="2022-07-11T18:29:44.860" v="8091" actId="1076"/>
        <pc:sldMkLst>
          <pc:docMk/>
          <pc:sldMk cId="2013636280" sldId="271"/>
        </pc:sldMkLst>
        <pc:spChg chg="mod">
          <ac:chgData name="Sergej Keller" userId="6332701c47ea3f96" providerId="LiveId" clId="{C28AE34E-A7BA-AA42-B801-8BB749A86129}" dt="2022-07-07T09:21:16.931" v="4422" actId="20577"/>
          <ac:spMkLst>
            <pc:docMk/>
            <pc:sldMk cId="2013636280" sldId="271"/>
            <ac:spMk id="2" creationId="{956B79D3-78CA-4C9E-19EE-A95FE3B15E0C}"/>
          </ac:spMkLst>
        </pc:spChg>
        <pc:spChg chg="mod">
          <ac:chgData name="Sergej Keller" userId="6332701c47ea3f96" providerId="LiveId" clId="{C28AE34E-A7BA-AA42-B801-8BB749A86129}" dt="2022-07-11T10:24:33.001" v="7334" actId="20577"/>
          <ac:spMkLst>
            <pc:docMk/>
            <pc:sldMk cId="2013636280" sldId="271"/>
            <ac:spMk id="3" creationId="{7E478A24-95DC-8CDC-0A9B-B800C5947083}"/>
          </ac:spMkLst>
        </pc:spChg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2013636280" sldId="271"/>
            <ac:spMk id="4" creationId="{A88531DE-4D16-CC6D-FC8F-EA23FAA21A03}"/>
          </ac:spMkLst>
        </pc:spChg>
        <pc:spChg chg="mod">
          <ac:chgData name="Sergej Keller" userId="6332701c47ea3f96" providerId="LiveId" clId="{C28AE34E-A7BA-AA42-B801-8BB749A86129}" dt="2022-07-11T10:17:01.440" v="7286" actId="1076"/>
          <ac:spMkLst>
            <pc:docMk/>
            <pc:sldMk cId="2013636280" sldId="271"/>
            <ac:spMk id="6" creationId="{FC1BA194-58CC-198D-8AA9-75086869ECE2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2013636280" sldId="271"/>
            <ac:spMk id="9" creationId="{A32AD891-F245-F54A-C785-B4C2D9468678}"/>
          </ac:spMkLst>
        </pc:spChg>
        <pc:spChg chg="add mod">
          <ac:chgData name="Sergej Keller" userId="6332701c47ea3f96" providerId="LiveId" clId="{C28AE34E-A7BA-AA42-B801-8BB749A86129}" dt="2022-07-07T09:13:13.883" v="4347" actId="1076"/>
          <ac:spMkLst>
            <pc:docMk/>
            <pc:sldMk cId="2013636280" sldId="271"/>
            <ac:spMk id="15" creationId="{32EE23DA-5BAE-953C-2282-B8644FC0FEC7}"/>
          </ac:spMkLst>
        </pc:spChg>
        <pc:spChg chg="add del mod">
          <ac:chgData name="Sergej Keller" userId="6332701c47ea3f96" providerId="LiveId" clId="{C28AE34E-A7BA-AA42-B801-8BB749A86129}" dt="2022-07-10T16:48:04.904" v="5647" actId="478"/>
          <ac:spMkLst>
            <pc:docMk/>
            <pc:sldMk cId="2013636280" sldId="271"/>
            <ac:spMk id="28" creationId="{EBDBB9B0-900D-8575-CDD8-B8223D0ED30A}"/>
          </ac:spMkLst>
        </pc:spChg>
        <pc:spChg chg="add mod">
          <ac:chgData name="Sergej Keller" userId="6332701c47ea3f96" providerId="LiveId" clId="{C28AE34E-A7BA-AA42-B801-8BB749A86129}" dt="2022-07-11T18:29:44.860" v="8091" actId="1076"/>
          <ac:spMkLst>
            <pc:docMk/>
            <pc:sldMk cId="2013636280" sldId="271"/>
            <ac:spMk id="29" creationId="{1381DFE5-81AC-1374-9563-71DDB84F162C}"/>
          </ac:spMkLst>
        </pc:spChg>
        <pc:spChg chg="add mod">
          <ac:chgData name="Sergej Keller" userId="6332701c47ea3f96" providerId="LiveId" clId="{C28AE34E-A7BA-AA42-B801-8BB749A86129}" dt="2022-07-07T09:13:17.185" v="4348" actId="1076"/>
          <ac:spMkLst>
            <pc:docMk/>
            <pc:sldMk cId="2013636280" sldId="271"/>
            <ac:spMk id="31" creationId="{9FF64561-01BE-1CDC-DC91-87FC881D9225}"/>
          </ac:spMkLst>
        </pc:spChg>
        <pc:spChg chg="add del mod">
          <ac:chgData name="Sergej Keller" userId="6332701c47ea3f96" providerId="LiveId" clId="{C28AE34E-A7BA-AA42-B801-8BB749A86129}" dt="2022-07-07T09:14:21.743" v="4361"/>
          <ac:spMkLst>
            <pc:docMk/>
            <pc:sldMk cId="2013636280" sldId="271"/>
            <ac:spMk id="32" creationId="{325491A5-25BE-4D7C-313B-2E80CA8BAEE3}"/>
          </ac:spMkLst>
        </pc:spChg>
        <pc:spChg chg="add del mod">
          <ac:chgData name="Sergej Keller" userId="6332701c47ea3f96" providerId="LiveId" clId="{C28AE34E-A7BA-AA42-B801-8BB749A86129}" dt="2022-07-10T16:48:03.387" v="5646"/>
          <ac:spMkLst>
            <pc:docMk/>
            <pc:sldMk cId="2013636280" sldId="271"/>
            <ac:spMk id="32" creationId="{43BC6573-F5FD-AE38-76D0-9C89B4A6E42B}"/>
          </ac:spMkLst>
        </pc:spChg>
        <pc:spChg chg="add mod">
          <ac:chgData name="Sergej Keller" userId="6332701c47ea3f96" providerId="LiveId" clId="{C28AE34E-A7BA-AA42-B801-8BB749A86129}" dt="2022-07-11T10:01:49.540" v="6946" actId="171"/>
          <ac:spMkLst>
            <pc:docMk/>
            <pc:sldMk cId="2013636280" sldId="271"/>
            <ac:spMk id="32" creationId="{7A6E574C-BCAA-555F-D938-26C065A22EFC}"/>
          </ac:spMkLst>
        </pc:spChg>
        <pc:picChg chg="mod">
          <ac:chgData name="Sergej Keller" userId="6332701c47ea3f96" providerId="LiveId" clId="{C28AE34E-A7BA-AA42-B801-8BB749A86129}" dt="2022-07-07T09:11:56.027" v="4329" actId="1076"/>
          <ac:picMkLst>
            <pc:docMk/>
            <pc:sldMk cId="2013636280" sldId="271"/>
            <ac:picMk id="5" creationId="{9B2311B8-1873-7BCE-F8BD-FFE514455E27}"/>
          </ac:picMkLst>
        </pc:picChg>
        <pc:picChg chg="add del mod">
          <ac:chgData name="Sergej Keller" userId="6332701c47ea3f96" providerId="LiveId" clId="{C28AE34E-A7BA-AA42-B801-8BB749A86129}" dt="2022-07-10T11:16:42.223" v="5403" actId="478"/>
          <ac:picMkLst>
            <pc:docMk/>
            <pc:sldMk cId="2013636280" sldId="271"/>
            <ac:picMk id="7" creationId="{A608AF7D-7F24-6F94-FE1C-B8C2F33F04D1}"/>
          </ac:picMkLst>
        </pc:picChg>
        <pc:cxnChg chg="add mod">
          <ac:chgData name="Sergej Keller" userId="6332701c47ea3f96" providerId="LiveId" clId="{C28AE34E-A7BA-AA42-B801-8BB749A86129}" dt="2022-07-07T09:11:40.158" v="4327" actId="14100"/>
          <ac:cxnSpMkLst>
            <pc:docMk/>
            <pc:sldMk cId="2013636280" sldId="271"/>
            <ac:cxnSpMk id="8" creationId="{925B444A-70FE-1CA7-72A5-BD974388A968}"/>
          </ac:cxnSpMkLst>
        </pc:cxnChg>
        <pc:cxnChg chg="add mod">
          <ac:chgData name="Sergej Keller" userId="6332701c47ea3f96" providerId="LiveId" clId="{C28AE34E-A7BA-AA42-B801-8BB749A86129}" dt="2022-07-07T09:14:01.274" v="4352" actId="1076"/>
          <ac:cxnSpMkLst>
            <pc:docMk/>
            <pc:sldMk cId="2013636280" sldId="271"/>
            <ac:cxnSpMk id="30" creationId="{6245EC0D-B8AF-8BB1-67BA-6286C1BF5AE9}"/>
          </ac:cxnSpMkLst>
        </pc:cxnChg>
      </pc:sldChg>
      <pc:sldChg chg="addSp delSp modSp new del mod modTransition delAnim modAnim modShow">
        <pc:chgData name="Sergej Keller" userId="6332701c47ea3f96" providerId="LiveId" clId="{C28AE34E-A7BA-AA42-B801-8BB749A86129}" dt="2022-07-12T19:43:16.541" v="8555" actId="2696"/>
        <pc:sldMkLst>
          <pc:docMk/>
          <pc:sldMk cId="438963642" sldId="272"/>
        </pc:sldMkLst>
        <pc:spChg chg="add mod">
          <ac:chgData name="Sergej Keller" userId="6332701c47ea3f96" providerId="LiveId" clId="{C28AE34E-A7BA-AA42-B801-8BB749A86129}" dt="2022-07-11T09:57:22.869" v="6885"/>
          <ac:spMkLst>
            <pc:docMk/>
            <pc:sldMk cId="438963642" sldId="272"/>
            <ac:spMk id="2" creationId="{8012A3CA-CBCE-EE42-2027-E5CD90BD3CC3}"/>
          </ac:spMkLst>
        </pc:spChg>
        <pc:spChg chg="del">
          <ac:chgData name="Sergej Keller" userId="6332701c47ea3f96" providerId="LiveId" clId="{C28AE34E-A7BA-AA42-B801-8BB749A86129}" dt="2022-07-10T17:00:44.118" v="5879" actId="478"/>
          <ac:spMkLst>
            <pc:docMk/>
            <pc:sldMk cId="438963642" sldId="272"/>
            <ac:spMk id="2" creationId="{C5EB8016-47E0-4524-16F8-61922E06E3A5}"/>
          </ac:spMkLst>
        </pc:spChg>
        <pc:spChg chg="del">
          <ac:chgData name="Sergej Keller" userId="6332701c47ea3f96" providerId="LiveId" clId="{C28AE34E-A7BA-AA42-B801-8BB749A86129}" dt="2022-07-10T17:00:43.424" v="5878" actId="478"/>
          <ac:spMkLst>
            <pc:docMk/>
            <pc:sldMk cId="438963642" sldId="272"/>
            <ac:spMk id="3" creationId="{64E4809A-C002-CBB3-A4E2-E2CD0AE41CF6}"/>
          </ac:spMkLst>
        </pc:spChg>
        <pc:spChg chg="add del mod">
          <ac:chgData name="Sergej Keller" userId="6332701c47ea3f96" providerId="LiveId" clId="{C28AE34E-A7BA-AA42-B801-8BB749A86129}" dt="2022-07-11T09:57:36.887" v="6887"/>
          <ac:spMkLst>
            <pc:docMk/>
            <pc:sldMk cId="438963642" sldId="272"/>
            <ac:spMk id="3" creationId="{AD5F6416-0260-FB53-5260-39A44D2108F3}"/>
          </ac:spMkLst>
        </pc:spChg>
        <pc:spChg chg="add mod">
          <ac:chgData name="Sergej Keller" userId="6332701c47ea3f96" providerId="LiveId" clId="{C28AE34E-A7BA-AA42-B801-8BB749A86129}" dt="2022-07-10T17:05:13.167" v="6105" actId="20577"/>
          <ac:spMkLst>
            <pc:docMk/>
            <pc:sldMk cId="438963642" sldId="272"/>
            <ac:spMk id="4" creationId="{935736FE-5394-1E1B-073A-2E2CC918F8EC}"/>
          </ac:spMkLst>
        </pc:spChg>
        <pc:spChg chg="add mod">
          <ac:chgData name="Sergej Keller" userId="6332701c47ea3f96" providerId="LiveId" clId="{C28AE34E-A7BA-AA42-B801-8BB749A86129}" dt="2022-07-10T17:00:50.733" v="5882" actId="1076"/>
          <ac:spMkLst>
            <pc:docMk/>
            <pc:sldMk cId="438963642" sldId="272"/>
            <ac:spMk id="5" creationId="{D14A0315-D2CC-84D1-0635-35575130E7F4}"/>
          </ac:spMkLst>
        </pc:spChg>
        <pc:spChg chg="add mod">
          <ac:chgData name="Sergej Keller" userId="6332701c47ea3f96" providerId="LiveId" clId="{C28AE34E-A7BA-AA42-B801-8BB749A86129}" dt="2022-07-10T17:01:00.495" v="5885" actId="20577"/>
          <ac:spMkLst>
            <pc:docMk/>
            <pc:sldMk cId="438963642" sldId="272"/>
            <ac:spMk id="6" creationId="{92BFFA3B-729E-6681-6435-706E5470C373}"/>
          </ac:spMkLst>
        </pc:spChg>
        <pc:spChg chg="add mod">
          <ac:chgData name="Sergej Keller" userId="6332701c47ea3f96" providerId="LiveId" clId="{C28AE34E-A7BA-AA42-B801-8BB749A86129}" dt="2022-07-10T17:30:04.928" v="6222" actId="692"/>
          <ac:spMkLst>
            <pc:docMk/>
            <pc:sldMk cId="438963642" sldId="272"/>
            <ac:spMk id="7" creationId="{265986F9-F945-2695-13EC-B33B271A0836}"/>
          </ac:spMkLst>
        </pc:spChg>
        <pc:spChg chg="mod">
          <ac:chgData name="Sergej Keller" userId="6332701c47ea3f96" providerId="LiveId" clId="{C28AE34E-A7BA-AA42-B801-8BB749A86129}" dt="2022-07-10T17:05:23.984" v="6106"/>
          <ac:spMkLst>
            <pc:docMk/>
            <pc:sldMk cId="438963642" sldId="272"/>
            <ac:spMk id="9" creationId="{36309A2E-E7EC-0602-6347-36E02D3E5BAD}"/>
          </ac:spMkLst>
        </pc:spChg>
        <pc:spChg chg="mod">
          <ac:chgData name="Sergej Keller" userId="6332701c47ea3f96" providerId="LiveId" clId="{C28AE34E-A7BA-AA42-B801-8BB749A86129}" dt="2022-07-10T17:05:23.984" v="6106"/>
          <ac:spMkLst>
            <pc:docMk/>
            <pc:sldMk cId="438963642" sldId="272"/>
            <ac:spMk id="12" creationId="{9B67D743-83C2-532D-6471-DC99178A481A}"/>
          </ac:spMkLst>
        </pc:spChg>
        <pc:spChg chg="mod">
          <ac:chgData name="Sergej Keller" userId="6332701c47ea3f96" providerId="LiveId" clId="{C28AE34E-A7BA-AA42-B801-8BB749A86129}" dt="2022-07-10T17:05:23.984" v="6106"/>
          <ac:spMkLst>
            <pc:docMk/>
            <pc:sldMk cId="438963642" sldId="272"/>
            <ac:spMk id="16" creationId="{14D922BB-153E-BD42-9BFA-FC28DA82409B}"/>
          </ac:spMkLst>
        </pc:spChg>
        <pc:spChg chg="mod">
          <ac:chgData name="Sergej Keller" userId="6332701c47ea3f96" providerId="LiveId" clId="{C28AE34E-A7BA-AA42-B801-8BB749A86129}" dt="2022-07-10T17:05:23.984" v="6106"/>
          <ac:spMkLst>
            <pc:docMk/>
            <pc:sldMk cId="438963642" sldId="272"/>
            <ac:spMk id="19" creationId="{257BE7FF-2B56-E365-441E-75897DFA8F39}"/>
          </ac:spMkLst>
        </pc:spChg>
        <pc:spChg chg="add mod">
          <ac:chgData name="Sergej Keller" userId="6332701c47ea3f96" providerId="LiveId" clId="{C28AE34E-A7BA-AA42-B801-8BB749A86129}" dt="2022-07-11T09:58:35.215" v="6894" actId="208"/>
          <ac:spMkLst>
            <pc:docMk/>
            <pc:sldMk cId="438963642" sldId="272"/>
            <ac:spMk id="21" creationId="{45B93D68-4467-272C-8395-DA5AE189610D}"/>
          </ac:spMkLst>
        </pc:spChg>
        <pc:grpChg chg="add mod">
          <ac:chgData name="Sergej Keller" userId="6332701c47ea3f96" providerId="LiveId" clId="{C28AE34E-A7BA-AA42-B801-8BB749A86129}" dt="2022-07-10T17:05:51.637" v="6122" actId="1035"/>
          <ac:grpSpMkLst>
            <pc:docMk/>
            <pc:sldMk cId="438963642" sldId="272"/>
            <ac:grpSpMk id="8" creationId="{54FCC36F-BC18-334A-DE06-7C8DD3804B24}"/>
          </ac:grpSpMkLst>
        </pc:grpChg>
        <pc:grpChg chg="add mod">
          <ac:chgData name="Sergej Keller" userId="6332701c47ea3f96" providerId="LiveId" clId="{C28AE34E-A7BA-AA42-B801-8BB749A86129}" dt="2022-07-10T17:05:51.637" v="6122" actId="1035"/>
          <ac:grpSpMkLst>
            <pc:docMk/>
            <pc:sldMk cId="438963642" sldId="272"/>
            <ac:grpSpMk id="11" creationId="{A3D54EDC-742B-6C3A-7FD3-3B3531D84DCD}"/>
          </ac:grpSpMkLst>
        </pc:grpChg>
        <pc:grpChg chg="add mod">
          <ac:chgData name="Sergej Keller" userId="6332701c47ea3f96" providerId="LiveId" clId="{C28AE34E-A7BA-AA42-B801-8BB749A86129}" dt="2022-07-10T17:05:51.637" v="6122" actId="1035"/>
          <ac:grpSpMkLst>
            <pc:docMk/>
            <pc:sldMk cId="438963642" sldId="272"/>
            <ac:grpSpMk id="15" creationId="{C956C9C5-9CC8-2563-5554-EED993D1CD60}"/>
          </ac:grpSpMkLst>
        </pc:grpChg>
        <pc:grpChg chg="add mod">
          <ac:chgData name="Sergej Keller" userId="6332701c47ea3f96" providerId="LiveId" clId="{C28AE34E-A7BA-AA42-B801-8BB749A86129}" dt="2022-07-10T17:05:51.637" v="6122" actId="1035"/>
          <ac:grpSpMkLst>
            <pc:docMk/>
            <pc:sldMk cId="438963642" sldId="272"/>
            <ac:grpSpMk id="18" creationId="{9B17D3CA-979D-DECE-5A51-81B82C41438E}"/>
          </ac:grpSpMkLst>
        </pc:grpChg>
        <pc:picChg chg="mod">
          <ac:chgData name="Sergej Keller" userId="6332701c47ea3f96" providerId="LiveId" clId="{C28AE34E-A7BA-AA42-B801-8BB749A86129}" dt="2022-07-10T17:05:23.984" v="6106"/>
          <ac:picMkLst>
            <pc:docMk/>
            <pc:sldMk cId="438963642" sldId="272"/>
            <ac:picMk id="10" creationId="{F1D28483-4556-E697-59F4-CDF7E1209D01}"/>
          </ac:picMkLst>
        </pc:picChg>
        <pc:picChg chg="mod">
          <ac:chgData name="Sergej Keller" userId="6332701c47ea3f96" providerId="LiveId" clId="{C28AE34E-A7BA-AA42-B801-8BB749A86129}" dt="2022-07-10T17:05:23.984" v="6106"/>
          <ac:picMkLst>
            <pc:docMk/>
            <pc:sldMk cId="438963642" sldId="272"/>
            <ac:picMk id="13" creationId="{165C3D41-9D7F-BE2C-3F5F-1DB5C6769E2E}"/>
          </ac:picMkLst>
        </pc:picChg>
        <pc:picChg chg="add mod">
          <ac:chgData name="Sergej Keller" userId="6332701c47ea3f96" providerId="LiveId" clId="{C28AE34E-A7BA-AA42-B801-8BB749A86129}" dt="2022-07-10T17:05:51.637" v="6122" actId="1035"/>
          <ac:picMkLst>
            <pc:docMk/>
            <pc:sldMk cId="438963642" sldId="272"/>
            <ac:picMk id="14" creationId="{AE5736DF-B4CA-1975-1270-B60665613AD6}"/>
          </ac:picMkLst>
        </pc:picChg>
        <pc:picChg chg="mod">
          <ac:chgData name="Sergej Keller" userId="6332701c47ea3f96" providerId="LiveId" clId="{C28AE34E-A7BA-AA42-B801-8BB749A86129}" dt="2022-07-10T17:05:23.984" v="6106"/>
          <ac:picMkLst>
            <pc:docMk/>
            <pc:sldMk cId="438963642" sldId="272"/>
            <ac:picMk id="17" creationId="{E03B7DA4-E9AD-A54C-4893-546561ED8F63}"/>
          </ac:picMkLst>
        </pc:picChg>
        <pc:picChg chg="mod">
          <ac:chgData name="Sergej Keller" userId="6332701c47ea3f96" providerId="LiveId" clId="{C28AE34E-A7BA-AA42-B801-8BB749A86129}" dt="2022-07-10T17:05:23.984" v="6106"/>
          <ac:picMkLst>
            <pc:docMk/>
            <pc:sldMk cId="438963642" sldId="272"/>
            <ac:picMk id="20" creationId="{8B8FFB3D-2A9D-4710-07A3-840E76CF9071}"/>
          </ac:picMkLst>
        </pc:picChg>
        <pc:picChg chg="add del mod">
          <ac:chgData name="Sergej Keller" userId="6332701c47ea3f96" providerId="LiveId" clId="{C28AE34E-A7BA-AA42-B801-8BB749A86129}" dt="2022-07-10T17:05:33.911" v="6108" actId="478"/>
          <ac:picMkLst>
            <pc:docMk/>
            <pc:sldMk cId="438963642" sldId="272"/>
            <ac:picMk id="21" creationId="{E2A6A98D-9AFA-EEC4-490C-20F9D1405678}"/>
          </ac:picMkLst>
        </pc:picChg>
      </pc:sldChg>
      <pc:sldChg chg="addSp delSp modSp add mod modAnim modNotesTx">
        <pc:chgData name="Sergej Keller" userId="6332701c47ea3f96" providerId="LiveId" clId="{C28AE34E-A7BA-AA42-B801-8BB749A86129}" dt="2022-07-11T18:27:36.128" v="8086" actId="20577"/>
        <pc:sldMkLst>
          <pc:docMk/>
          <pc:sldMk cId="3990660584" sldId="273"/>
        </pc:sldMkLst>
        <pc:spChg chg="add mod">
          <ac:chgData name="Sergej Keller" userId="6332701c47ea3f96" providerId="LiveId" clId="{C28AE34E-A7BA-AA42-B801-8BB749A86129}" dt="2022-07-11T10:01:38.646" v="6944" actId="171"/>
          <ac:spMkLst>
            <pc:docMk/>
            <pc:sldMk cId="3990660584" sldId="273"/>
            <ac:spMk id="29" creationId="{FF2A00AF-5A51-90FA-F6D8-68141BE534F2}"/>
          </ac:spMkLst>
        </pc:spChg>
        <pc:spChg chg="mod">
          <ac:chgData name="Sergej Keller" userId="6332701c47ea3f96" providerId="LiveId" clId="{C28AE34E-A7BA-AA42-B801-8BB749A86129}" dt="2022-07-11T18:27:36.128" v="8086" actId="20577"/>
          <ac:spMkLst>
            <pc:docMk/>
            <pc:sldMk cId="3990660584" sldId="273"/>
            <ac:spMk id="30" creationId="{F3B6DB79-2091-62C8-7965-C565A691582C}"/>
          </ac:spMkLst>
        </pc:spChg>
        <pc:graphicFrameChg chg="del">
          <ac:chgData name="Sergej Keller" userId="6332701c47ea3f96" providerId="LiveId" clId="{C28AE34E-A7BA-AA42-B801-8BB749A86129}" dt="2022-07-11T10:01:27.801" v="6941" actId="478"/>
          <ac:graphicFrameMkLst>
            <pc:docMk/>
            <pc:sldMk cId="3990660584" sldId="273"/>
            <ac:graphicFrameMk id="8" creationId="{ED29222D-0C8E-C22B-3204-DBB60405C006}"/>
          </ac:graphicFrameMkLst>
        </pc:graphicFrameChg>
      </pc:sldChg>
      <pc:sldChg chg="addSp delSp modSp add mod delAnim modAnim">
        <pc:chgData name="Sergej Keller" userId="6332701c47ea3f96" providerId="LiveId" clId="{C28AE34E-A7BA-AA42-B801-8BB749A86129}" dt="2022-07-12T19:29:10.982" v="8498" actId="20577"/>
        <pc:sldMkLst>
          <pc:docMk/>
          <pc:sldMk cId="4081197888" sldId="274"/>
        </pc:sldMkLst>
        <pc:spChg chg="mod">
          <ac:chgData name="Sergej Keller" userId="6332701c47ea3f96" providerId="LiveId" clId="{C28AE34E-A7BA-AA42-B801-8BB749A86129}" dt="2022-07-12T19:29:10.982" v="8498" actId="20577"/>
          <ac:spMkLst>
            <pc:docMk/>
            <pc:sldMk cId="4081197888" sldId="274"/>
            <ac:spMk id="4" creationId="{C57463FA-6A1D-8E84-84AC-6D0FC95EF703}"/>
          </ac:spMkLst>
        </pc:spChg>
        <pc:spChg chg="del">
          <ac:chgData name="Sergej Keller" userId="6332701c47ea3f96" providerId="LiveId" clId="{C28AE34E-A7BA-AA42-B801-8BB749A86129}" dt="2022-07-12T19:27:51.734" v="8487" actId="478"/>
          <ac:spMkLst>
            <pc:docMk/>
            <pc:sldMk cId="4081197888" sldId="274"/>
            <ac:spMk id="45" creationId="{88A51ECD-D978-3BD7-AE13-32B682C9F17D}"/>
          </ac:spMkLst>
        </pc:spChg>
        <pc:spChg chg="add del mod">
          <ac:chgData name="Sergej Keller" userId="6332701c47ea3f96" providerId="LiveId" clId="{C28AE34E-A7BA-AA42-B801-8BB749A86129}" dt="2022-07-12T19:27:50.626" v="8486" actId="478"/>
          <ac:spMkLst>
            <pc:docMk/>
            <pc:sldMk cId="4081197888" sldId="274"/>
            <ac:spMk id="46" creationId="{461D7382-44F6-1A71-3200-8DA972E12EE2}"/>
          </ac:spMkLst>
        </pc:spChg>
        <pc:picChg chg="mod modCrop">
          <ac:chgData name="Sergej Keller" userId="6332701c47ea3f96" providerId="LiveId" clId="{C28AE34E-A7BA-AA42-B801-8BB749A86129}" dt="2022-07-12T19:27:49.361" v="8485" actId="1076"/>
          <ac:picMkLst>
            <pc:docMk/>
            <pc:sldMk cId="4081197888" sldId="274"/>
            <ac:picMk id="7" creationId="{2CCC40CC-B647-449C-BC42-80080908EFB5}"/>
          </ac:picMkLst>
        </pc:picChg>
        <pc:picChg chg="del">
          <ac:chgData name="Sergej Keller" userId="6332701c47ea3f96" providerId="LiveId" clId="{C28AE34E-A7BA-AA42-B801-8BB749A86129}" dt="2022-07-12T19:27:43.777" v="8484" actId="478"/>
          <ac:picMkLst>
            <pc:docMk/>
            <pc:sldMk cId="4081197888" sldId="274"/>
            <ac:picMk id="44" creationId="{93F1CE6A-3C8C-579E-E71B-834ED316404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D904B-C115-A844-8F4E-095660E2F50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A364D17-388C-A94F-AB65-C8D74483F041}">
      <dgm:prSet phldrT="[Text]"/>
      <dgm:spPr>
        <a:solidFill>
          <a:srgbClr val="007882"/>
        </a:solidFill>
      </dgm:spPr>
      <dgm:t>
        <a:bodyPr/>
        <a:lstStyle/>
        <a:p>
          <a:r>
            <a:rPr lang="de-DE" dirty="0"/>
            <a:t>Generating orthogonal Codes</a:t>
          </a:r>
        </a:p>
      </dgm:t>
    </dgm:pt>
    <dgm:pt modelId="{C8614452-7962-2145-8016-A9E2EB8265BF}" type="parTrans" cxnId="{E2D61016-8C01-3447-ACFF-998173300B97}">
      <dgm:prSet/>
      <dgm:spPr/>
      <dgm:t>
        <a:bodyPr/>
        <a:lstStyle/>
        <a:p>
          <a:endParaRPr lang="de-DE"/>
        </a:p>
      </dgm:t>
    </dgm:pt>
    <dgm:pt modelId="{C18E480B-5FB9-DA47-8F86-B89FBAA44F7F}" type="sibTrans" cxnId="{E2D61016-8C01-3447-ACFF-998173300B9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ADA6B19B-31BF-7946-B59D-6D3E6CB99A9A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Apply</a:t>
          </a:r>
          <a:r>
            <a:rPr lang="de-DE" dirty="0"/>
            <a:t> Cosinus FIR</a:t>
          </a:r>
        </a:p>
      </dgm:t>
    </dgm:pt>
    <dgm:pt modelId="{A46786E7-9840-E043-B881-EA5B3C446CFE}" type="parTrans" cxnId="{81FA1263-01E7-E742-9A40-F331EFF261F7}">
      <dgm:prSet/>
      <dgm:spPr/>
      <dgm:t>
        <a:bodyPr/>
        <a:lstStyle/>
        <a:p>
          <a:endParaRPr lang="de-DE"/>
        </a:p>
      </dgm:t>
    </dgm:pt>
    <dgm:pt modelId="{2C153C4D-67FA-0743-BFC7-AF3132E5D602}" type="sibTrans" cxnId="{81FA1263-01E7-E742-9A40-F331EFF261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0F6E893E-7CC9-824F-832D-2E98F40B823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Anchors broadcasting Codes at base station</a:t>
          </a:r>
        </a:p>
      </dgm:t>
    </dgm:pt>
    <dgm:pt modelId="{286E61C8-8D2B-3449-87FA-350DA47B9FDB}" type="parTrans" cxnId="{1677AFF0-F99E-AB46-BF6A-86B56C9B0571}">
      <dgm:prSet/>
      <dgm:spPr/>
      <dgm:t>
        <a:bodyPr/>
        <a:lstStyle/>
        <a:p>
          <a:endParaRPr lang="de-DE"/>
        </a:p>
      </dgm:t>
    </dgm:pt>
    <dgm:pt modelId="{924EB3C3-4AFD-1B4B-94CD-A44DEBCB6257}" type="sibTrans" cxnId="{1677AFF0-F99E-AB46-BF6A-86B56C9B057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7933AE7F-FBBD-374A-87E1-2109BBC22ED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ROV receives Sum of codes</a:t>
          </a:r>
        </a:p>
      </dgm:t>
    </dgm:pt>
    <dgm:pt modelId="{58B6323E-FE94-4544-A0F5-FD5952E8B2D9}" type="parTrans" cxnId="{D7105647-7964-784C-8684-73435E0DFEF7}">
      <dgm:prSet/>
      <dgm:spPr/>
      <dgm:t>
        <a:bodyPr/>
        <a:lstStyle/>
        <a:p>
          <a:endParaRPr lang="de-DE"/>
        </a:p>
      </dgm:t>
    </dgm:pt>
    <dgm:pt modelId="{DB0EE9A8-97F9-C648-9424-284DDEAD063A}" type="sibTrans" cxnId="{D7105647-7964-784C-8684-73435E0DFE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56F58E01-E2B4-AE4A-BD57-9FA2E632D1B4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Calculate delay by max index value of cross-correlation</a:t>
          </a:r>
        </a:p>
      </dgm:t>
    </dgm:pt>
    <dgm:pt modelId="{184ADD17-3D2A-8744-B08D-AA0CAD9C1C82}" type="parTrans" cxnId="{FDE9DC4F-DA37-3747-A313-63138F77EE5C}">
      <dgm:prSet/>
      <dgm:spPr/>
      <dgm:t>
        <a:bodyPr/>
        <a:lstStyle/>
        <a:p>
          <a:endParaRPr lang="de-DE"/>
        </a:p>
      </dgm:t>
    </dgm:pt>
    <dgm:pt modelId="{DE5CB253-A932-BF42-A44F-1EAD8A882C1B}" type="sibTrans" cxnId="{FDE9DC4F-DA37-3747-A313-63138F77EE5C}">
      <dgm:prSet/>
      <dgm:spPr/>
      <dgm:t>
        <a:bodyPr/>
        <a:lstStyle/>
        <a:p>
          <a:endParaRPr lang="de-DE"/>
        </a:p>
      </dgm:t>
    </dgm:pt>
    <dgm:pt modelId="{954DB874-5BC7-9F4B-AC08-855B5478C01F}" type="pres">
      <dgm:prSet presAssocID="{C5ED904B-C115-A844-8F4E-095660E2F501}" presName="linearFlow" presStyleCnt="0">
        <dgm:presLayoutVars>
          <dgm:resizeHandles val="exact"/>
        </dgm:presLayoutVars>
      </dgm:prSet>
      <dgm:spPr/>
    </dgm:pt>
    <dgm:pt modelId="{AE7FB802-BC67-294A-B366-A1F98BAC4E46}" type="pres">
      <dgm:prSet presAssocID="{DA364D17-388C-A94F-AB65-C8D74483F041}" presName="node" presStyleLbl="node1" presStyleIdx="0" presStyleCnt="5">
        <dgm:presLayoutVars>
          <dgm:bulletEnabled val="1"/>
        </dgm:presLayoutVars>
      </dgm:prSet>
      <dgm:spPr/>
    </dgm:pt>
    <dgm:pt modelId="{40F447E5-E7B3-C745-9644-AC9C9E858E95}" type="pres">
      <dgm:prSet presAssocID="{C18E480B-5FB9-DA47-8F86-B89FBAA44F7F}" presName="sibTrans" presStyleLbl="sibTrans2D1" presStyleIdx="0" presStyleCnt="4"/>
      <dgm:spPr/>
    </dgm:pt>
    <dgm:pt modelId="{7979A88F-84BE-1F44-9435-F026313A82C8}" type="pres">
      <dgm:prSet presAssocID="{C18E480B-5FB9-DA47-8F86-B89FBAA44F7F}" presName="connectorText" presStyleLbl="sibTrans2D1" presStyleIdx="0" presStyleCnt="4"/>
      <dgm:spPr/>
    </dgm:pt>
    <dgm:pt modelId="{1E22AA2F-9C26-D945-904F-9557733EF319}" type="pres">
      <dgm:prSet presAssocID="{ADA6B19B-31BF-7946-B59D-6D3E6CB99A9A}" presName="node" presStyleLbl="node1" presStyleIdx="1" presStyleCnt="5">
        <dgm:presLayoutVars>
          <dgm:bulletEnabled val="1"/>
        </dgm:presLayoutVars>
      </dgm:prSet>
      <dgm:spPr/>
    </dgm:pt>
    <dgm:pt modelId="{E72CC1FF-B99A-CA47-B5B5-2F71025495B3}" type="pres">
      <dgm:prSet presAssocID="{2C153C4D-67FA-0743-BFC7-AF3132E5D602}" presName="sibTrans" presStyleLbl="sibTrans2D1" presStyleIdx="1" presStyleCnt="4"/>
      <dgm:spPr/>
    </dgm:pt>
    <dgm:pt modelId="{01552E9F-2060-C240-B0FD-424A250AB67D}" type="pres">
      <dgm:prSet presAssocID="{2C153C4D-67FA-0743-BFC7-AF3132E5D602}" presName="connectorText" presStyleLbl="sibTrans2D1" presStyleIdx="1" presStyleCnt="4"/>
      <dgm:spPr/>
    </dgm:pt>
    <dgm:pt modelId="{BA1692B4-3693-3E41-9430-A68EB2196A8A}" type="pres">
      <dgm:prSet presAssocID="{0F6E893E-7CC9-824F-832D-2E98F40B823D}" presName="node" presStyleLbl="node1" presStyleIdx="2" presStyleCnt="5">
        <dgm:presLayoutVars>
          <dgm:bulletEnabled val="1"/>
        </dgm:presLayoutVars>
      </dgm:prSet>
      <dgm:spPr/>
    </dgm:pt>
    <dgm:pt modelId="{C75F866C-5224-9440-AF83-C243104BE343}" type="pres">
      <dgm:prSet presAssocID="{924EB3C3-4AFD-1B4B-94CD-A44DEBCB6257}" presName="sibTrans" presStyleLbl="sibTrans2D1" presStyleIdx="2" presStyleCnt="4"/>
      <dgm:spPr/>
    </dgm:pt>
    <dgm:pt modelId="{E090A50D-089A-874F-8AF2-3BD63D120416}" type="pres">
      <dgm:prSet presAssocID="{924EB3C3-4AFD-1B4B-94CD-A44DEBCB6257}" presName="connectorText" presStyleLbl="sibTrans2D1" presStyleIdx="2" presStyleCnt="4"/>
      <dgm:spPr/>
    </dgm:pt>
    <dgm:pt modelId="{A9EFAD4B-10C5-9940-9512-BE2E1CC0E027}" type="pres">
      <dgm:prSet presAssocID="{7933AE7F-FBBD-374A-87E1-2109BBC22ED9}" presName="node" presStyleLbl="node1" presStyleIdx="3" presStyleCnt="5">
        <dgm:presLayoutVars>
          <dgm:bulletEnabled val="1"/>
        </dgm:presLayoutVars>
      </dgm:prSet>
      <dgm:spPr/>
    </dgm:pt>
    <dgm:pt modelId="{BC29204C-67BE-334F-9723-6A558C830A6B}" type="pres">
      <dgm:prSet presAssocID="{DB0EE9A8-97F9-C648-9424-284DDEAD063A}" presName="sibTrans" presStyleLbl="sibTrans2D1" presStyleIdx="3" presStyleCnt="4"/>
      <dgm:spPr/>
    </dgm:pt>
    <dgm:pt modelId="{76C7D590-EEED-744B-BDE4-8E1CE166D765}" type="pres">
      <dgm:prSet presAssocID="{DB0EE9A8-97F9-C648-9424-284DDEAD063A}" presName="connectorText" presStyleLbl="sibTrans2D1" presStyleIdx="3" presStyleCnt="4"/>
      <dgm:spPr/>
    </dgm:pt>
    <dgm:pt modelId="{93D18229-DDD7-1C4C-87A3-3ABCF6A86AD0}" type="pres">
      <dgm:prSet presAssocID="{56F58E01-E2B4-AE4A-BD57-9FA2E632D1B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9FE0C-891E-004A-A6DB-E219588EA7C2}" type="presOf" srcId="{DB0EE9A8-97F9-C648-9424-284DDEAD063A}" destId="{BC29204C-67BE-334F-9723-6A558C830A6B}" srcOrd="0" destOrd="0" presId="urn:microsoft.com/office/officeart/2005/8/layout/process2"/>
    <dgm:cxn modelId="{E2D61016-8C01-3447-ACFF-998173300B97}" srcId="{C5ED904B-C115-A844-8F4E-095660E2F501}" destId="{DA364D17-388C-A94F-AB65-C8D74483F041}" srcOrd="0" destOrd="0" parTransId="{C8614452-7962-2145-8016-A9E2EB8265BF}" sibTransId="{C18E480B-5FB9-DA47-8F86-B89FBAA44F7F}"/>
    <dgm:cxn modelId="{396B8021-36C8-3946-BB58-C448E82313B6}" type="presOf" srcId="{7933AE7F-FBBD-374A-87E1-2109BBC22ED9}" destId="{A9EFAD4B-10C5-9940-9512-BE2E1CC0E027}" srcOrd="0" destOrd="0" presId="urn:microsoft.com/office/officeart/2005/8/layout/process2"/>
    <dgm:cxn modelId="{567CB536-D560-D94A-8027-5C55E9F48003}" type="presOf" srcId="{ADA6B19B-31BF-7946-B59D-6D3E6CB99A9A}" destId="{1E22AA2F-9C26-D945-904F-9557733EF319}" srcOrd="0" destOrd="0" presId="urn:microsoft.com/office/officeart/2005/8/layout/process2"/>
    <dgm:cxn modelId="{D7105647-7964-784C-8684-73435E0DFEF7}" srcId="{C5ED904B-C115-A844-8F4E-095660E2F501}" destId="{7933AE7F-FBBD-374A-87E1-2109BBC22ED9}" srcOrd="3" destOrd="0" parTransId="{58B6323E-FE94-4544-A0F5-FD5952E8B2D9}" sibTransId="{DB0EE9A8-97F9-C648-9424-284DDEAD063A}"/>
    <dgm:cxn modelId="{4D872A49-C810-BF4C-95F4-6EE467112BFE}" type="presOf" srcId="{0F6E893E-7CC9-824F-832D-2E98F40B823D}" destId="{BA1692B4-3693-3E41-9430-A68EB2196A8A}" srcOrd="0" destOrd="0" presId="urn:microsoft.com/office/officeart/2005/8/layout/process2"/>
    <dgm:cxn modelId="{0400624E-1C54-7346-8E53-EAEE99EBA75B}" type="presOf" srcId="{C18E480B-5FB9-DA47-8F86-B89FBAA44F7F}" destId="{40F447E5-E7B3-C745-9644-AC9C9E858E95}" srcOrd="0" destOrd="0" presId="urn:microsoft.com/office/officeart/2005/8/layout/process2"/>
    <dgm:cxn modelId="{FDE9DC4F-DA37-3747-A313-63138F77EE5C}" srcId="{C5ED904B-C115-A844-8F4E-095660E2F501}" destId="{56F58E01-E2B4-AE4A-BD57-9FA2E632D1B4}" srcOrd="4" destOrd="0" parTransId="{184ADD17-3D2A-8744-B08D-AA0CAD9C1C82}" sibTransId="{DE5CB253-A932-BF42-A44F-1EAD8A882C1B}"/>
    <dgm:cxn modelId="{6226A05A-6231-A74F-B35C-9DE2E07608C6}" type="presOf" srcId="{924EB3C3-4AFD-1B4B-94CD-A44DEBCB6257}" destId="{E090A50D-089A-874F-8AF2-3BD63D120416}" srcOrd="1" destOrd="0" presId="urn:microsoft.com/office/officeart/2005/8/layout/process2"/>
    <dgm:cxn modelId="{81FA1263-01E7-E742-9A40-F331EFF261F7}" srcId="{C5ED904B-C115-A844-8F4E-095660E2F501}" destId="{ADA6B19B-31BF-7946-B59D-6D3E6CB99A9A}" srcOrd="1" destOrd="0" parTransId="{A46786E7-9840-E043-B881-EA5B3C446CFE}" sibTransId="{2C153C4D-67FA-0743-BFC7-AF3132E5D602}"/>
    <dgm:cxn modelId="{64AFEB65-2C00-A747-99F7-902510A3B6B8}" type="presOf" srcId="{C18E480B-5FB9-DA47-8F86-B89FBAA44F7F}" destId="{7979A88F-84BE-1F44-9435-F026313A82C8}" srcOrd="1" destOrd="0" presId="urn:microsoft.com/office/officeart/2005/8/layout/process2"/>
    <dgm:cxn modelId="{2B5ED66E-265B-214B-B567-2135FCA616E3}" type="presOf" srcId="{924EB3C3-4AFD-1B4B-94CD-A44DEBCB6257}" destId="{C75F866C-5224-9440-AF83-C243104BE343}" srcOrd="0" destOrd="0" presId="urn:microsoft.com/office/officeart/2005/8/layout/process2"/>
    <dgm:cxn modelId="{32BB759C-6FF0-044B-A615-6ACCD60FA092}" type="presOf" srcId="{DA364D17-388C-A94F-AB65-C8D74483F041}" destId="{AE7FB802-BC67-294A-B366-A1F98BAC4E46}" srcOrd="0" destOrd="0" presId="urn:microsoft.com/office/officeart/2005/8/layout/process2"/>
    <dgm:cxn modelId="{28EE0ABC-E91E-1C48-941F-6FAAD97FAC3E}" type="presOf" srcId="{DB0EE9A8-97F9-C648-9424-284DDEAD063A}" destId="{76C7D590-EEED-744B-BDE4-8E1CE166D765}" srcOrd="1" destOrd="0" presId="urn:microsoft.com/office/officeart/2005/8/layout/process2"/>
    <dgm:cxn modelId="{9AE73FBC-F4FA-DB4F-99B4-DEF9BDF0C3B3}" type="presOf" srcId="{2C153C4D-67FA-0743-BFC7-AF3132E5D602}" destId="{E72CC1FF-B99A-CA47-B5B5-2F71025495B3}" srcOrd="0" destOrd="0" presId="urn:microsoft.com/office/officeart/2005/8/layout/process2"/>
    <dgm:cxn modelId="{4EE1FEBC-AEB0-B748-9679-4C4EC5BFE925}" type="presOf" srcId="{2C153C4D-67FA-0743-BFC7-AF3132E5D602}" destId="{01552E9F-2060-C240-B0FD-424A250AB67D}" srcOrd="1" destOrd="0" presId="urn:microsoft.com/office/officeart/2005/8/layout/process2"/>
    <dgm:cxn modelId="{12E351CA-1EA3-B64D-9EAA-9AA050AD4364}" type="presOf" srcId="{56F58E01-E2B4-AE4A-BD57-9FA2E632D1B4}" destId="{93D18229-DDD7-1C4C-87A3-3ABCF6A86AD0}" srcOrd="0" destOrd="0" presId="urn:microsoft.com/office/officeart/2005/8/layout/process2"/>
    <dgm:cxn modelId="{42C771DC-EA9B-6A4A-9780-8A99567CC006}" type="presOf" srcId="{C5ED904B-C115-A844-8F4E-095660E2F501}" destId="{954DB874-5BC7-9F4B-AC08-855B5478C01F}" srcOrd="0" destOrd="0" presId="urn:microsoft.com/office/officeart/2005/8/layout/process2"/>
    <dgm:cxn modelId="{1677AFF0-F99E-AB46-BF6A-86B56C9B0571}" srcId="{C5ED904B-C115-A844-8F4E-095660E2F501}" destId="{0F6E893E-7CC9-824F-832D-2E98F40B823D}" srcOrd="2" destOrd="0" parTransId="{286E61C8-8D2B-3449-87FA-350DA47B9FDB}" sibTransId="{924EB3C3-4AFD-1B4B-94CD-A44DEBCB6257}"/>
    <dgm:cxn modelId="{C21DF2E6-DE0B-F144-B139-682E85BE8A55}" type="presParOf" srcId="{954DB874-5BC7-9F4B-AC08-855B5478C01F}" destId="{AE7FB802-BC67-294A-B366-A1F98BAC4E46}" srcOrd="0" destOrd="0" presId="urn:microsoft.com/office/officeart/2005/8/layout/process2"/>
    <dgm:cxn modelId="{AA27F4FB-8E22-2440-9B0B-AA073FAED2DD}" type="presParOf" srcId="{954DB874-5BC7-9F4B-AC08-855B5478C01F}" destId="{40F447E5-E7B3-C745-9644-AC9C9E858E95}" srcOrd="1" destOrd="0" presId="urn:microsoft.com/office/officeart/2005/8/layout/process2"/>
    <dgm:cxn modelId="{6D6D0E29-69E9-164D-A331-AD6358E291FA}" type="presParOf" srcId="{40F447E5-E7B3-C745-9644-AC9C9E858E95}" destId="{7979A88F-84BE-1F44-9435-F026313A82C8}" srcOrd="0" destOrd="0" presId="urn:microsoft.com/office/officeart/2005/8/layout/process2"/>
    <dgm:cxn modelId="{02013F30-CB75-A44D-BF6A-70A96FF16AE1}" type="presParOf" srcId="{954DB874-5BC7-9F4B-AC08-855B5478C01F}" destId="{1E22AA2F-9C26-D945-904F-9557733EF319}" srcOrd="2" destOrd="0" presId="urn:microsoft.com/office/officeart/2005/8/layout/process2"/>
    <dgm:cxn modelId="{8341014B-94D1-7E48-BBB9-79921C334E19}" type="presParOf" srcId="{954DB874-5BC7-9F4B-AC08-855B5478C01F}" destId="{E72CC1FF-B99A-CA47-B5B5-2F71025495B3}" srcOrd="3" destOrd="0" presId="urn:microsoft.com/office/officeart/2005/8/layout/process2"/>
    <dgm:cxn modelId="{86B39CA2-023F-6F4A-996F-56204FE66621}" type="presParOf" srcId="{E72CC1FF-B99A-CA47-B5B5-2F71025495B3}" destId="{01552E9F-2060-C240-B0FD-424A250AB67D}" srcOrd="0" destOrd="0" presId="urn:microsoft.com/office/officeart/2005/8/layout/process2"/>
    <dgm:cxn modelId="{90D8540C-87D1-2D4B-A8C4-6C27BF7C1223}" type="presParOf" srcId="{954DB874-5BC7-9F4B-AC08-855B5478C01F}" destId="{BA1692B4-3693-3E41-9430-A68EB2196A8A}" srcOrd="4" destOrd="0" presId="urn:microsoft.com/office/officeart/2005/8/layout/process2"/>
    <dgm:cxn modelId="{49D9BD55-7BCD-CE4D-8519-64D76AAEE122}" type="presParOf" srcId="{954DB874-5BC7-9F4B-AC08-855B5478C01F}" destId="{C75F866C-5224-9440-AF83-C243104BE343}" srcOrd="5" destOrd="0" presId="urn:microsoft.com/office/officeart/2005/8/layout/process2"/>
    <dgm:cxn modelId="{CAA17A5E-DD28-B34D-8B2B-2642BA2EA9FF}" type="presParOf" srcId="{C75F866C-5224-9440-AF83-C243104BE343}" destId="{E090A50D-089A-874F-8AF2-3BD63D120416}" srcOrd="0" destOrd="0" presId="urn:microsoft.com/office/officeart/2005/8/layout/process2"/>
    <dgm:cxn modelId="{68542F58-3F97-D94D-84B4-805D0FD75B23}" type="presParOf" srcId="{954DB874-5BC7-9F4B-AC08-855B5478C01F}" destId="{A9EFAD4B-10C5-9940-9512-BE2E1CC0E027}" srcOrd="6" destOrd="0" presId="urn:microsoft.com/office/officeart/2005/8/layout/process2"/>
    <dgm:cxn modelId="{4B8C0315-E62C-1A41-B9A7-D230C923E116}" type="presParOf" srcId="{954DB874-5BC7-9F4B-AC08-855B5478C01F}" destId="{BC29204C-67BE-334F-9723-6A558C830A6B}" srcOrd="7" destOrd="0" presId="urn:microsoft.com/office/officeart/2005/8/layout/process2"/>
    <dgm:cxn modelId="{DBF7100C-0B0E-964B-98A0-8F6B7BF80CB3}" type="presParOf" srcId="{BC29204C-67BE-334F-9723-6A558C830A6B}" destId="{76C7D590-EEED-744B-BDE4-8E1CE166D765}" srcOrd="0" destOrd="0" presId="urn:microsoft.com/office/officeart/2005/8/layout/process2"/>
    <dgm:cxn modelId="{EDA7F5F3-EBD5-CC44-A89E-E0DB487DD734}" type="presParOf" srcId="{954DB874-5BC7-9F4B-AC08-855B5478C01F}" destId="{93D18229-DDD7-1C4C-87A3-3ABCF6A86AD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E3C9B-52E9-0D4C-9240-C7EA127A974E}" type="doc">
      <dgm:prSet loTypeId="urn:microsoft.com/office/officeart/2005/8/layout/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1FE5BE5-20BE-994E-89E7-8CE77480AE9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</a:t>
          </a:r>
        </a:p>
        <a:p>
          <a:r>
            <a:rPr lang="en-US" noProof="0" dirty="0">
              <a:latin typeface="Abadi" panose="020B0604020104020204" pitchFamily="34" charset="0"/>
            </a:rPr>
            <a:t>06-22 to 7-22</a:t>
          </a:r>
        </a:p>
      </dgm:t>
    </dgm:pt>
    <dgm:pt modelId="{D8CF25A1-B8F1-2F4F-AD80-B777884BF068}" type="parTrans" cxnId="{87703BE6-9D06-2648-83E2-C511EE977B7B}">
      <dgm:prSet/>
      <dgm:spPr/>
      <dgm:t>
        <a:bodyPr/>
        <a:lstStyle/>
        <a:p>
          <a:endParaRPr lang="de-DE"/>
        </a:p>
      </dgm:t>
    </dgm:pt>
    <dgm:pt modelId="{816EEBA0-A195-6C45-A952-1BE2BC386972}" type="sibTrans" cxnId="{87703BE6-9D06-2648-83E2-C511EE977B7B}">
      <dgm:prSet/>
      <dgm:spPr/>
      <dgm:t>
        <a:bodyPr/>
        <a:lstStyle/>
        <a:p>
          <a:endParaRPr lang="en-US" noProof="0" dirty="0"/>
        </a:p>
      </dgm:t>
    </dgm:pt>
    <dgm:pt modelId="{DEB9C7A1-7220-5847-BA44-BA3997C22ED4}">
      <dgm:prSet phldrT="[Text]"/>
      <dgm:spPr/>
      <dgm:t>
        <a:bodyPr/>
        <a:lstStyle/>
        <a:p>
          <a:r>
            <a:rPr lang="en-US" noProof="0" dirty="0"/>
            <a:t>Initial familiarization</a:t>
          </a:r>
        </a:p>
      </dgm:t>
    </dgm:pt>
    <dgm:pt modelId="{8000E1C5-4C52-EA40-A1A3-08AE9F751B45}" type="parTrans" cxnId="{293B053F-19BE-954A-AD54-D7149B61DE6C}">
      <dgm:prSet/>
      <dgm:spPr/>
      <dgm:t>
        <a:bodyPr/>
        <a:lstStyle/>
        <a:p>
          <a:endParaRPr lang="de-DE"/>
        </a:p>
      </dgm:t>
    </dgm:pt>
    <dgm:pt modelId="{D8CA24D0-C91C-3841-97CE-86534BB1D10F}" type="sibTrans" cxnId="{293B053F-19BE-954A-AD54-D7149B61DE6C}">
      <dgm:prSet/>
      <dgm:spPr/>
      <dgm:t>
        <a:bodyPr/>
        <a:lstStyle/>
        <a:p>
          <a:endParaRPr lang="de-DE"/>
        </a:p>
      </dgm:t>
    </dgm:pt>
    <dgm:pt modelId="{7F7F0A0F-3542-2547-92D7-D2E3FFDF300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</a:t>
          </a:r>
        </a:p>
        <a:p>
          <a:r>
            <a:rPr lang="en-US" noProof="0" dirty="0">
              <a:latin typeface="Abadi" panose="020B0604020104020204" pitchFamily="34" charset="0"/>
            </a:rPr>
            <a:t>07-09 to 09-22</a:t>
          </a:r>
        </a:p>
      </dgm:t>
    </dgm:pt>
    <dgm:pt modelId="{4B30319D-762E-2542-A029-8B5188053978}" type="parTrans" cxnId="{7C28F9D8-B855-AA40-B617-FBCBCF40E31B}">
      <dgm:prSet/>
      <dgm:spPr/>
      <dgm:t>
        <a:bodyPr/>
        <a:lstStyle/>
        <a:p>
          <a:endParaRPr lang="de-DE"/>
        </a:p>
      </dgm:t>
    </dgm:pt>
    <dgm:pt modelId="{6A2FE586-C474-064A-9ED5-FB932305FCA9}" type="sibTrans" cxnId="{7C28F9D8-B855-AA40-B617-FBCBCF40E31B}">
      <dgm:prSet/>
      <dgm:spPr/>
      <dgm:t>
        <a:bodyPr/>
        <a:lstStyle/>
        <a:p>
          <a:endParaRPr lang="en-US" noProof="0" dirty="0"/>
        </a:p>
      </dgm:t>
    </dgm:pt>
    <dgm:pt modelId="{A482CF3E-3A65-174B-986B-5630F2CB9897}">
      <dgm:prSet phldrT="[Text]"/>
      <dgm:spPr/>
      <dgm:t>
        <a:bodyPr/>
        <a:lstStyle/>
        <a:p>
          <a:r>
            <a:rPr lang="en-US" noProof="0" dirty="0"/>
            <a:t>Analysis of relation between parameters</a:t>
          </a:r>
        </a:p>
      </dgm:t>
    </dgm:pt>
    <dgm:pt modelId="{CC670604-7D24-044F-A5CF-AD00FF2B2935}" type="parTrans" cxnId="{EB3E31A7-08C5-A943-A4B6-70AE69298F0D}">
      <dgm:prSet/>
      <dgm:spPr/>
      <dgm:t>
        <a:bodyPr/>
        <a:lstStyle/>
        <a:p>
          <a:endParaRPr lang="de-DE"/>
        </a:p>
      </dgm:t>
    </dgm:pt>
    <dgm:pt modelId="{85CC0DB2-AE96-E340-B5EF-5870F51EACC2}" type="sibTrans" cxnId="{EB3E31A7-08C5-A943-A4B6-70AE69298F0D}">
      <dgm:prSet/>
      <dgm:spPr/>
      <dgm:t>
        <a:bodyPr/>
        <a:lstStyle/>
        <a:p>
          <a:endParaRPr lang="de-DE"/>
        </a:p>
      </dgm:t>
    </dgm:pt>
    <dgm:pt modelId="{3394532C-0A6A-3944-BC8C-F1833F96A3C3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III</a:t>
          </a:r>
        </a:p>
        <a:p>
          <a:r>
            <a:rPr lang="en-US" noProof="0" dirty="0">
              <a:latin typeface="Abadi" panose="020B0604020104020204" pitchFamily="34" charset="0"/>
            </a:rPr>
            <a:t>09-22 to 12-22</a:t>
          </a:r>
        </a:p>
      </dgm:t>
    </dgm:pt>
    <dgm:pt modelId="{6761F293-96AB-3C48-BA7B-7002DF02FD4F}" type="parTrans" cxnId="{3A93945D-7D0D-144A-B4D1-EFEE40C04F9D}">
      <dgm:prSet/>
      <dgm:spPr/>
      <dgm:t>
        <a:bodyPr/>
        <a:lstStyle/>
        <a:p>
          <a:endParaRPr lang="de-DE"/>
        </a:p>
      </dgm:t>
    </dgm:pt>
    <dgm:pt modelId="{68817777-E1AC-1540-B53D-B230B5600B36}" type="sibTrans" cxnId="{3A93945D-7D0D-144A-B4D1-EFEE40C04F9D}">
      <dgm:prSet/>
      <dgm:spPr/>
      <dgm:t>
        <a:bodyPr/>
        <a:lstStyle/>
        <a:p>
          <a:endParaRPr lang="de-DE"/>
        </a:p>
      </dgm:t>
    </dgm:pt>
    <dgm:pt modelId="{ED63CBC6-C2E5-514E-83F7-75E765845B59}">
      <dgm:prSet phldrT="[Text]"/>
      <dgm:spPr/>
      <dgm:t>
        <a:bodyPr/>
        <a:lstStyle/>
        <a:p>
          <a:r>
            <a:rPr lang="en-US" noProof="0" dirty="0"/>
            <a:t>Documentation of Code and Research (LaTeX)</a:t>
          </a:r>
        </a:p>
      </dgm:t>
    </dgm:pt>
    <dgm:pt modelId="{0CCC6FD7-E323-5942-B898-F0FD4EC69BC4}" type="parTrans" cxnId="{07162FC6-4EB4-EF48-8589-B80EFA4D1FE5}">
      <dgm:prSet/>
      <dgm:spPr/>
      <dgm:t>
        <a:bodyPr/>
        <a:lstStyle/>
        <a:p>
          <a:endParaRPr lang="de-DE"/>
        </a:p>
      </dgm:t>
    </dgm:pt>
    <dgm:pt modelId="{2EF84F0E-4EC0-FA43-8B31-CA0790CFB505}" type="sibTrans" cxnId="{07162FC6-4EB4-EF48-8589-B80EFA4D1FE5}">
      <dgm:prSet/>
      <dgm:spPr/>
      <dgm:t>
        <a:bodyPr/>
        <a:lstStyle/>
        <a:p>
          <a:endParaRPr lang="de-DE"/>
        </a:p>
      </dgm:t>
    </dgm:pt>
    <dgm:pt modelId="{46D72404-4622-AF4D-9883-92AD73EA19A7}">
      <dgm:prSet phldrT="[Text]"/>
      <dgm:spPr/>
      <dgm:t>
        <a:bodyPr/>
        <a:lstStyle/>
        <a:p>
          <a:r>
            <a:rPr lang="en-US" noProof="0" dirty="0"/>
            <a:t>Cross-correlation &amp; orthogonality</a:t>
          </a:r>
        </a:p>
      </dgm:t>
    </dgm:pt>
    <dgm:pt modelId="{CCF62901-93AC-CD44-ACD8-1851B8804F79}" type="parTrans" cxnId="{764856CF-A3DD-6D44-99B0-6C608FE0754B}">
      <dgm:prSet/>
      <dgm:spPr/>
      <dgm:t>
        <a:bodyPr/>
        <a:lstStyle/>
        <a:p>
          <a:endParaRPr lang="de-DE"/>
        </a:p>
      </dgm:t>
    </dgm:pt>
    <dgm:pt modelId="{117E10A7-C775-AF47-90F2-F4A58C5972BC}" type="sibTrans" cxnId="{764856CF-A3DD-6D44-99B0-6C608FE0754B}">
      <dgm:prSet/>
      <dgm:spPr/>
      <dgm:t>
        <a:bodyPr/>
        <a:lstStyle/>
        <a:p>
          <a:endParaRPr lang="de-DE"/>
        </a:p>
      </dgm:t>
    </dgm:pt>
    <dgm:pt modelId="{551A0967-A12E-E948-819D-972E04AC960C}">
      <dgm:prSet phldrT="[Text]"/>
      <dgm:spPr/>
      <dgm:t>
        <a:bodyPr/>
        <a:lstStyle/>
        <a:p>
          <a:r>
            <a:rPr lang="en-US" noProof="0" dirty="0"/>
            <a:t>Localization algorithms</a:t>
          </a:r>
        </a:p>
      </dgm:t>
    </dgm:pt>
    <dgm:pt modelId="{B3173237-C63B-354A-B5F9-F67C229AC884}" type="parTrans" cxnId="{834CFDBD-0311-E74E-91ED-71A5E49ED42F}">
      <dgm:prSet/>
      <dgm:spPr/>
      <dgm:t>
        <a:bodyPr/>
        <a:lstStyle/>
        <a:p>
          <a:endParaRPr lang="de-DE"/>
        </a:p>
      </dgm:t>
    </dgm:pt>
    <dgm:pt modelId="{810C111E-8ABB-AC4C-829D-8EE0030D856D}" type="sibTrans" cxnId="{834CFDBD-0311-E74E-91ED-71A5E49ED42F}">
      <dgm:prSet/>
      <dgm:spPr/>
      <dgm:t>
        <a:bodyPr/>
        <a:lstStyle/>
        <a:p>
          <a:endParaRPr lang="de-DE"/>
        </a:p>
      </dgm:t>
    </dgm:pt>
    <dgm:pt modelId="{98A0926E-00E7-294C-B24F-B90725208C16}">
      <dgm:prSet phldrT="[Text]"/>
      <dgm:spPr/>
      <dgm:t>
        <a:bodyPr/>
        <a:lstStyle/>
        <a:p>
          <a:r>
            <a:rPr lang="en-US" noProof="0" dirty="0"/>
            <a:t>Researching and Implementation in Python</a:t>
          </a:r>
        </a:p>
      </dgm:t>
    </dgm:pt>
    <dgm:pt modelId="{486FBE73-34D8-BC4F-B302-75218E0D8801}" type="parTrans" cxnId="{3867793F-2685-7C43-87F3-F1BB7216F4D1}">
      <dgm:prSet/>
      <dgm:spPr/>
      <dgm:t>
        <a:bodyPr/>
        <a:lstStyle/>
        <a:p>
          <a:endParaRPr lang="de-DE"/>
        </a:p>
      </dgm:t>
    </dgm:pt>
    <dgm:pt modelId="{5BEF37B5-2369-FD4C-95A0-1CBD39FA7A70}" type="sibTrans" cxnId="{3867793F-2685-7C43-87F3-F1BB7216F4D1}">
      <dgm:prSet/>
      <dgm:spPr/>
      <dgm:t>
        <a:bodyPr/>
        <a:lstStyle/>
        <a:p>
          <a:endParaRPr lang="de-DE"/>
        </a:p>
      </dgm:t>
    </dgm:pt>
    <dgm:pt modelId="{CF671884-8778-ED43-8EAB-906463F96017}">
      <dgm:prSet phldrT="[Text]"/>
      <dgm:spPr/>
      <dgm:t>
        <a:bodyPr/>
        <a:lstStyle/>
        <a:p>
          <a:r>
            <a:rPr lang="en-US" noProof="0" dirty="0"/>
            <a:t>Optimization of Scripts</a:t>
          </a:r>
        </a:p>
      </dgm:t>
    </dgm:pt>
    <dgm:pt modelId="{54868F83-B903-364E-859F-2C62A361B00D}" type="parTrans" cxnId="{8BBD502A-8CED-D446-A6B2-04726CAB7F17}">
      <dgm:prSet/>
      <dgm:spPr/>
      <dgm:t>
        <a:bodyPr/>
        <a:lstStyle/>
        <a:p>
          <a:endParaRPr lang="de-DE"/>
        </a:p>
      </dgm:t>
    </dgm:pt>
    <dgm:pt modelId="{045E4A33-85CA-8940-97A6-7DE556BE88D4}" type="sibTrans" cxnId="{8BBD502A-8CED-D446-A6B2-04726CAB7F17}">
      <dgm:prSet/>
      <dgm:spPr/>
      <dgm:t>
        <a:bodyPr/>
        <a:lstStyle/>
        <a:p>
          <a:endParaRPr lang="de-DE"/>
        </a:p>
      </dgm:t>
    </dgm:pt>
    <dgm:pt modelId="{DA0234C5-B33B-3744-B36F-8B4B5CAE9097}">
      <dgm:prSet phldrT="[Text]"/>
      <dgm:spPr/>
      <dgm:t>
        <a:bodyPr/>
        <a:lstStyle/>
        <a:p>
          <a:r>
            <a:rPr lang="en-US" noProof="0" dirty="0"/>
            <a:t>MATLAB Simulation</a:t>
          </a:r>
        </a:p>
      </dgm:t>
    </dgm:pt>
    <dgm:pt modelId="{D705AC1E-6EC1-6141-9B59-C156FEEDA6EE}" type="parTrans" cxnId="{90C70D84-87A7-4C46-9063-D314C9203B57}">
      <dgm:prSet/>
      <dgm:spPr/>
      <dgm:t>
        <a:bodyPr/>
        <a:lstStyle/>
        <a:p>
          <a:endParaRPr lang="de-DE"/>
        </a:p>
      </dgm:t>
    </dgm:pt>
    <dgm:pt modelId="{A39BED68-287B-5246-AD70-ED102567E0D6}" type="sibTrans" cxnId="{90C70D84-87A7-4C46-9063-D314C9203B57}">
      <dgm:prSet/>
      <dgm:spPr/>
      <dgm:t>
        <a:bodyPr/>
        <a:lstStyle/>
        <a:p>
          <a:endParaRPr lang="de-DE"/>
        </a:p>
      </dgm:t>
    </dgm:pt>
    <dgm:pt modelId="{B68689C5-4022-084E-BAD1-FAD27CE911B4}">
      <dgm:prSet phldrT="[Text]"/>
      <dgm:spPr/>
      <dgm:t>
        <a:bodyPr/>
        <a:lstStyle/>
        <a:p>
          <a:r>
            <a:rPr lang="en-US" noProof="0" dirty="0"/>
            <a:t>Correct mistakes in Code and Docs</a:t>
          </a:r>
        </a:p>
      </dgm:t>
    </dgm:pt>
    <dgm:pt modelId="{6B9900B2-F85C-D040-B790-89434712063E}" type="parTrans" cxnId="{301D8FC9-E926-E147-826F-9907CC95734C}">
      <dgm:prSet/>
      <dgm:spPr/>
      <dgm:t>
        <a:bodyPr/>
        <a:lstStyle/>
        <a:p>
          <a:endParaRPr lang="de-DE"/>
        </a:p>
      </dgm:t>
    </dgm:pt>
    <dgm:pt modelId="{25D58F25-DAA8-4C45-AB17-4C64AC0AD15E}" type="sibTrans" cxnId="{301D8FC9-E926-E147-826F-9907CC95734C}">
      <dgm:prSet/>
      <dgm:spPr/>
      <dgm:t>
        <a:bodyPr/>
        <a:lstStyle/>
        <a:p>
          <a:endParaRPr lang="de-DE"/>
        </a:p>
      </dgm:t>
    </dgm:pt>
    <dgm:pt modelId="{8FB9F787-3FBB-CD4C-96CF-30CD70FA1E78}">
      <dgm:prSet phldrT="[Text]"/>
      <dgm:spPr/>
      <dgm:t>
        <a:bodyPr/>
        <a:lstStyle/>
        <a:p>
          <a:r>
            <a:rPr lang="en-US" noProof="0" dirty="0"/>
            <a:t>Final presentation</a:t>
          </a:r>
        </a:p>
      </dgm:t>
    </dgm:pt>
    <dgm:pt modelId="{4DEA1D8D-70E7-E944-AF32-A35D7F74D27B}" type="parTrans" cxnId="{B31E2C9B-08CB-9B41-8DCF-3AABC55CBDA2}">
      <dgm:prSet/>
      <dgm:spPr/>
      <dgm:t>
        <a:bodyPr/>
        <a:lstStyle/>
        <a:p>
          <a:endParaRPr lang="de-DE"/>
        </a:p>
      </dgm:t>
    </dgm:pt>
    <dgm:pt modelId="{FAC053FD-3523-7D46-BA8A-D9CD36E88471}" type="sibTrans" cxnId="{B31E2C9B-08CB-9B41-8DCF-3AABC55CBDA2}">
      <dgm:prSet/>
      <dgm:spPr/>
      <dgm:t>
        <a:bodyPr/>
        <a:lstStyle/>
        <a:p>
          <a:endParaRPr lang="de-DE"/>
        </a:p>
      </dgm:t>
    </dgm:pt>
    <dgm:pt modelId="{610C876C-B5A2-3748-8439-153C9B89A02A}">
      <dgm:prSet phldrT="[Text]"/>
      <dgm:spPr/>
      <dgm:t>
        <a:bodyPr/>
        <a:lstStyle/>
        <a:p>
          <a:endParaRPr lang="en-US" noProof="0" dirty="0"/>
        </a:p>
      </dgm:t>
    </dgm:pt>
    <dgm:pt modelId="{5F898B88-4852-674D-A838-803169956032}" type="parTrans" cxnId="{6510D2FF-DB9B-E748-BA48-6A128A88D2B9}">
      <dgm:prSet/>
      <dgm:spPr/>
      <dgm:t>
        <a:bodyPr/>
        <a:lstStyle/>
        <a:p>
          <a:endParaRPr lang="de-DE"/>
        </a:p>
      </dgm:t>
    </dgm:pt>
    <dgm:pt modelId="{51F27E17-1054-8441-9E4E-B32FD66B8A8A}" type="sibTrans" cxnId="{6510D2FF-DB9B-E748-BA48-6A128A88D2B9}">
      <dgm:prSet/>
      <dgm:spPr/>
      <dgm:t>
        <a:bodyPr/>
        <a:lstStyle/>
        <a:p>
          <a:endParaRPr lang="de-DE"/>
        </a:p>
      </dgm:t>
    </dgm:pt>
    <dgm:pt modelId="{6237C61E-862B-2D4E-9C50-17EEC59A608D}">
      <dgm:prSet phldrT="[Text]"/>
      <dgm:spPr/>
      <dgm:t>
        <a:bodyPr/>
        <a:lstStyle/>
        <a:p>
          <a:r>
            <a:rPr lang="en-US" noProof="0" dirty="0"/>
            <a:t>Motivational presentation</a:t>
          </a:r>
        </a:p>
      </dgm:t>
    </dgm:pt>
    <dgm:pt modelId="{DA2C434A-674A-5B49-A902-F4BDB86FE33D}" type="parTrans" cxnId="{C29ACC03-66C3-904C-8589-58AE9988C4EC}">
      <dgm:prSet/>
      <dgm:spPr/>
      <dgm:t>
        <a:bodyPr/>
        <a:lstStyle/>
        <a:p>
          <a:endParaRPr lang="de-DE"/>
        </a:p>
      </dgm:t>
    </dgm:pt>
    <dgm:pt modelId="{E2233CCA-111F-8D47-BE85-5DF7C76F80E8}" type="sibTrans" cxnId="{C29ACC03-66C3-904C-8589-58AE9988C4EC}">
      <dgm:prSet/>
      <dgm:spPr/>
      <dgm:t>
        <a:bodyPr/>
        <a:lstStyle/>
        <a:p>
          <a:endParaRPr lang="de-DE"/>
        </a:p>
      </dgm:t>
    </dgm:pt>
    <dgm:pt modelId="{9C526B29-9B56-4040-B868-1AED1E397122}">
      <dgm:prSet phldrT="[Text]"/>
      <dgm:spPr/>
      <dgm:t>
        <a:bodyPr/>
        <a:lstStyle/>
        <a:p>
          <a:r>
            <a:rPr lang="en-US" noProof="0" dirty="0"/>
            <a:t>Selecting and testing different orthogonal codes</a:t>
          </a:r>
        </a:p>
      </dgm:t>
    </dgm:pt>
    <dgm:pt modelId="{D418B6DC-8000-494B-A2D4-417E8AFDDF08}" type="parTrans" cxnId="{BA35116A-E3F5-844C-B7D4-BB21017389FC}">
      <dgm:prSet/>
      <dgm:spPr/>
      <dgm:t>
        <a:bodyPr/>
        <a:lstStyle/>
        <a:p>
          <a:endParaRPr lang="de-DE"/>
        </a:p>
      </dgm:t>
    </dgm:pt>
    <dgm:pt modelId="{ECC99839-00B7-1649-9337-A79A8DD0B811}" type="sibTrans" cxnId="{BA35116A-E3F5-844C-B7D4-BB21017389FC}">
      <dgm:prSet/>
      <dgm:spPr/>
      <dgm:t>
        <a:bodyPr/>
        <a:lstStyle/>
        <a:p>
          <a:endParaRPr lang="de-DE"/>
        </a:p>
      </dgm:t>
    </dgm:pt>
    <dgm:pt modelId="{805CDBC9-899B-0142-801D-73CDD122BAC3}">
      <dgm:prSet phldrT="[Text]"/>
      <dgm:spPr/>
      <dgm:t>
        <a:bodyPr/>
        <a:lstStyle/>
        <a:p>
          <a:r>
            <a:rPr lang="en-US" noProof="0" dirty="0"/>
            <a:t>Final Evaluation</a:t>
          </a:r>
        </a:p>
      </dgm:t>
    </dgm:pt>
    <dgm:pt modelId="{0A08BE90-F2F3-9A44-A590-56F4FEEF7162}" type="parTrans" cxnId="{4EBE31DA-27E7-C243-AE75-03C04EF103D4}">
      <dgm:prSet/>
      <dgm:spPr/>
      <dgm:t>
        <a:bodyPr/>
        <a:lstStyle/>
        <a:p>
          <a:endParaRPr lang="de-DE"/>
        </a:p>
      </dgm:t>
    </dgm:pt>
    <dgm:pt modelId="{57DB7F58-D03C-E140-B3D7-AD22C8B077D3}" type="sibTrans" cxnId="{4EBE31DA-27E7-C243-AE75-03C04EF103D4}">
      <dgm:prSet/>
      <dgm:spPr/>
      <dgm:t>
        <a:bodyPr/>
        <a:lstStyle/>
        <a:p>
          <a:endParaRPr lang="de-DE"/>
        </a:p>
      </dgm:t>
    </dgm:pt>
    <dgm:pt modelId="{0E1C913C-B525-2B40-9EF3-74512B8C2B4D}">
      <dgm:prSet phldrT="[Text]"/>
      <dgm:spPr/>
      <dgm:t>
        <a:bodyPr/>
        <a:lstStyle/>
        <a:p>
          <a:r>
            <a:rPr lang="en-US" noProof="0" dirty="0"/>
            <a:t>Superficial Research on orthogonal code types</a:t>
          </a:r>
        </a:p>
      </dgm:t>
    </dgm:pt>
    <dgm:pt modelId="{0A973180-F5A4-F244-A8C4-9DCC26B9FA8D}" type="parTrans" cxnId="{80863DCC-56DA-9F49-8290-2ADE235AA299}">
      <dgm:prSet/>
      <dgm:spPr/>
      <dgm:t>
        <a:bodyPr/>
        <a:lstStyle/>
        <a:p>
          <a:endParaRPr lang="de-DE"/>
        </a:p>
      </dgm:t>
    </dgm:pt>
    <dgm:pt modelId="{6443B1E0-2DCD-994D-AC1E-29A69C434E2C}" type="sibTrans" cxnId="{80863DCC-56DA-9F49-8290-2ADE235AA299}">
      <dgm:prSet/>
      <dgm:spPr/>
      <dgm:t>
        <a:bodyPr/>
        <a:lstStyle/>
        <a:p>
          <a:endParaRPr lang="de-DE"/>
        </a:p>
      </dgm:t>
    </dgm:pt>
    <dgm:pt modelId="{8FB73850-3850-D141-AE98-CB2C32C91B6C}" type="pres">
      <dgm:prSet presAssocID="{5C1E3C9B-52E9-0D4C-9240-C7EA127A974E}" presName="linearFlow" presStyleCnt="0">
        <dgm:presLayoutVars>
          <dgm:dir/>
          <dgm:animLvl val="lvl"/>
          <dgm:resizeHandles val="exact"/>
        </dgm:presLayoutVars>
      </dgm:prSet>
      <dgm:spPr/>
    </dgm:pt>
    <dgm:pt modelId="{E28D5927-CE41-FE4F-9139-5DC3B951EA6D}" type="pres">
      <dgm:prSet presAssocID="{C1FE5BE5-20BE-994E-89E7-8CE77480AE99}" presName="composite" presStyleCnt="0"/>
      <dgm:spPr/>
    </dgm:pt>
    <dgm:pt modelId="{7380F754-95F6-0946-8593-F76DB621D3BC}" type="pres">
      <dgm:prSet presAssocID="{C1FE5BE5-20BE-994E-89E7-8CE77480AE9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D575E1-D297-FF49-91F6-AA591A198BC7}" type="pres">
      <dgm:prSet presAssocID="{C1FE5BE5-20BE-994E-89E7-8CE77480AE99}" presName="parSh" presStyleLbl="node1" presStyleIdx="0" presStyleCnt="3"/>
      <dgm:spPr/>
    </dgm:pt>
    <dgm:pt modelId="{6707B451-81B0-AA48-97E5-21047046D4FE}" type="pres">
      <dgm:prSet presAssocID="{C1FE5BE5-20BE-994E-89E7-8CE77480AE99}" presName="desTx" presStyleLbl="fgAcc1" presStyleIdx="0" presStyleCnt="3" custScaleX="138197" custLinFactNeighborX="-2178">
        <dgm:presLayoutVars>
          <dgm:bulletEnabled val="1"/>
        </dgm:presLayoutVars>
      </dgm:prSet>
      <dgm:spPr/>
    </dgm:pt>
    <dgm:pt modelId="{FB9DDBB3-D8F9-AA4E-B960-D06C93C43FEB}" type="pres">
      <dgm:prSet presAssocID="{816EEBA0-A195-6C45-A952-1BE2BC386972}" presName="sibTrans" presStyleLbl="sibTrans2D1" presStyleIdx="0" presStyleCnt="2"/>
      <dgm:spPr/>
    </dgm:pt>
    <dgm:pt modelId="{28657C3D-DDF0-364E-91F8-2880C083EBFC}" type="pres">
      <dgm:prSet presAssocID="{816EEBA0-A195-6C45-A952-1BE2BC386972}" presName="connTx" presStyleLbl="sibTrans2D1" presStyleIdx="0" presStyleCnt="2"/>
      <dgm:spPr/>
    </dgm:pt>
    <dgm:pt modelId="{B69BB009-51AF-CC47-9E94-77EA2229E664}" type="pres">
      <dgm:prSet presAssocID="{7F7F0A0F-3542-2547-92D7-D2E3FFDF300D}" presName="composite" presStyleCnt="0"/>
      <dgm:spPr/>
    </dgm:pt>
    <dgm:pt modelId="{45942ED1-398D-AA45-9E11-6A6E4DF60904}" type="pres">
      <dgm:prSet presAssocID="{7F7F0A0F-3542-2547-92D7-D2E3FFDF30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7161B7F-410D-5040-8177-42CF31CCF7AD}" type="pres">
      <dgm:prSet presAssocID="{7F7F0A0F-3542-2547-92D7-D2E3FFDF300D}" presName="parSh" presStyleLbl="node1" presStyleIdx="1" presStyleCnt="3"/>
      <dgm:spPr/>
    </dgm:pt>
    <dgm:pt modelId="{F30148FC-9748-304A-971A-6FC99ECC6F9C}" type="pres">
      <dgm:prSet presAssocID="{7F7F0A0F-3542-2547-92D7-D2E3FFDF300D}" presName="desTx" presStyleLbl="fgAcc1" presStyleIdx="1" presStyleCnt="3" custScaleX="140047" custLinFactNeighborX="-1107">
        <dgm:presLayoutVars>
          <dgm:bulletEnabled val="1"/>
        </dgm:presLayoutVars>
      </dgm:prSet>
      <dgm:spPr/>
    </dgm:pt>
    <dgm:pt modelId="{45E1D056-D912-844A-BC6C-05412702AE13}" type="pres">
      <dgm:prSet presAssocID="{6A2FE586-C474-064A-9ED5-FB932305FCA9}" presName="sibTrans" presStyleLbl="sibTrans2D1" presStyleIdx="1" presStyleCnt="2"/>
      <dgm:spPr/>
    </dgm:pt>
    <dgm:pt modelId="{3327C3F3-A750-484E-B708-54D6FF663040}" type="pres">
      <dgm:prSet presAssocID="{6A2FE586-C474-064A-9ED5-FB932305FCA9}" presName="connTx" presStyleLbl="sibTrans2D1" presStyleIdx="1" presStyleCnt="2"/>
      <dgm:spPr/>
    </dgm:pt>
    <dgm:pt modelId="{F1102E02-C554-5A43-A796-F51EFFD728CB}" type="pres">
      <dgm:prSet presAssocID="{3394532C-0A6A-3944-BC8C-F1833F96A3C3}" presName="composite" presStyleCnt="0"/>
      <dgm:spPr/>
    </dgm:pt>
    <dgm:pt modelId="{80F55BB7-91DF-DF43-B3AE-B2D8C77F7B36}" type="pres">
      <dgm:prSet presAssocID="{3394532C-0A6A-3944-BC8C-F1833F96A3C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0B0A04-93A3-1244-BC09-73B04558BB24}" type="pres">
      <dgm:prSet presAssocID="{3394532C-0A6A-3944-BC8C-F1833F96A3C3}" presName="parSh" presStyleLbl="node1" presStyleIdx="2" presStyleCnt="3"/>
      <dgm:spPr/>
    </dgm:pt>
    <dgm:pt modelId="{998BF40D-9555-FE43-959D-F7AEE2CFEFB6}" type="pres">
      <dgm:prSet presAssocID="{3394532C-0A6A-3944-BC8C-F1833F96A3C3}" presName="desTx" presStyleLbl="fgAcc1" presStyleIdx="2" presStyleCnt="3" custScaleX="142027" custLinFactNeighborX="426">
        <dgm:presLayoutVars>
          <dgm:bulletEnabled val="1"/>
        </dgm:presLayoutVars>
      </dgm:prSet>
      <dgm:spPr/>
    </dgm:pt>
  </dgm:ptLst>
  <dgm:cxnLst>
    <dgm:cxn modelId="{C29ACC03-66C3-904C-8589-58AE9988C4EC}" srcId="{C1FE5BE5-20BE-994E-89E7-8CE77480AE99}" destId="{6237C61E-862B-2D4E-9C50-17EEC59A608D}" srcOrd="3" destOrd="0" parTransId="{DA2C434A-674A-5B49-A902-F4BDB86FE33D}" sibTransId="{E2233CCA-111F-8D47-BE85-5DF7C76F80E8}"/>
    <dgm:cxn modelId="{9D7F9011-3350-F84D-9656-BBE33BB08B65}" type="presOf" srcId="{CF671884-8778-ED43-8EAB-906463F96017}" destId="{998BF40D-9555-FE43-959D-F7AEE2CFEFB6}" srcOrd="0" destOrd="1" presId="urn:microsoft.com/office/officeart/2005/8/layout/process3"/>
    <dgm:cxn modelId="{0FF12713-8792-2244-A867-63337BE2D166}" type="presOf" srcId="{551A0967-A12E-E948-819D-972E04AC960C}" destId="{F30148FC-9748-304A-971A-6FC99ECC6F9C}" srcOrd="0" destOrd="1" presId="urn:microsoft.com/office/officeart/2005/8/layout/process3"/>
    <dgm:cxn modelId="{73F7FC27-0ACE-1B49-A141-EAC4504D96B0}" type="presOf" srcId="{7F7F0A0F-3542-2547-92D7-D2E3FFDF300D}" destId="{D7161B7F-410D-5040-8177-42CF31CCF7AD}" srcOrd="1" destOrd="0" presId="urn:microsoft.com/office/officeart/2005/8/layout/process3"/>
    <dgm:cxn modelId="{8BBD502A-8CED-D446-A6B2-04726CAB7F17}" srcId="{3394532C-0A6A-3944-BC8C-F1833F96A3C3}" destId="{CF671884-8778-ED43-8EAB-906463F96017}" srcOrd="1" destOrd="0" parTransId="{54868F83-B903-364E-859F-2C62A361B00D}" sibTransId="{045E4A33-85CA-8940-97A6-7DE556BE88D4}"/>
    <dgm:cxn modelId="{293B053F-19BE-954A-AD54-D7149B61DE6C}" srcId="{C1FE5BE5-20BE-994E-89E7-8CE77480AE99}" destId="{DEB9C7A1-7220-5847-BA44-BA3997C22ED4}" srcOrd="0" destOrd="0" parTransId="{8000E1C5-4C52-EA40-A1A3-08AE9F751B45}" sibTransId="{D8CA24D0-C91C-3841-97CE-86534BB1D10F}"/>
    <dgm:cxn modelId="{3867793F-2685-7C43-87F3-F1BB7216F4D1}" srcId="{7F7F0A0F-3542-2547-92D7-D2E3FFDF300D}" destId="{98A0926E-00E7-294C-B24F-B90725208C16}" srcOrd="3" destOrd="0" parTransId="{486FBE73-34D8-BC4F-B302-75218E0D8801}" sibTransId="{5BEF37B5-2369-FD4C-95A0-1CBD39FA7A70}"/>
    <dgm:cxn modelId="{68559240-DAD9-054C-A90B-AF0698D510B2}" type="presOf" srcId="{46D72404-4622-AF4D-9883-92AD73EA19A7}" destId="{6707B451-81B0-AA48-97E5-21047046D4FE}" srcOrd="0" destOrd="2" presId="urn:microsoft.com/office/officeart/2005/8/layout/process3"/>
    <dgm:cxn modelId="{8286514C-9D55-194F-9D57-3F3C1C4B3E87}" type="presOf" srcId="{A482CF3E-3A65-174B-986B-5630F2CB9897}" destId="{F30148FC-9748-304A-971A-6FC99ECC6F9C}" srcOrd="0" destOrd="0" presId="urn:microsoft.com/office/officeart/2005/8/layout/process3"/>
    <dgm:cxn modelId="{9D010E52-4FE5-E04B-80EC-70D05AB89B66}" type="presOf" srcId="{DEB9C7A1-7220-5847-BA44-BA3997C22ED4}" destId="{6707B451-81B0-AA48-97E5-21047046D4FE}" srcOrd="0" destOrd="0" presId="urn:microsoft.com/office/officeart/2005/8/layout/process3"/>
    <dgm:cxn modelId="{644DA754-BE67-484D-9AF7-EC5777BCEBAC}" type="presOf" srcId="{98A0926E-00E7-294C-B24F-B90725208C16}" destId="{F30148FC-9748-304A-971A-6FC99ECC6F9C}" srcOrd="0" destOrd="3" presId="urn:microsoft.com/office/officeart/2005/8/layout/process3"/>
    <dgm:cxn modelId="{3A93945D-7D0D-144A-B4D1-EFEE40C04F9D}" srcId="{5C1E3C9B-52E9-0D4C-9240-C7EA127A974E}" destId="{3394532C-0A6A-3944-BC8C-F1833F96A3C3}" srcOrd="2" destOrd="0" parTransId="{6761F293-96AB-3C48-BA7B-7002DF02FD4F}" sibTransId="{68817777-E1AC-1540-B53D-B230B5600B36}"/>
    <dgm:cxn modelId="{B1129362-FFD6-D247-805F-22970A1B9146}" type="presOf" srcId="{6A2FE586-C474-064A-9ED5-FB932305FCA9}" destId="{45E1D056-D912-844A-BC6C-05412702AE13}" srcOrd="0" destOrd="0" presId="urn:microsoft.com/office/officeart/2005/8/layout/process3"/>
    <dgm:cxn modelId="{03730A68-A829-9044-8329-40DEBE2B9C95}" type="presOf" srcId="{3394532C-0A6A-3944-BC8C-F1833F96A3C3}" destId="{540B0A04-93A3-1244-BC09-73B04558BB24}" srcOrd="1" destOrd="0" presId="urn:microsoft.com/office/officeart/2005/8/layout/process3"/>
    <dgm:cxn modelId="{BA35116A-E3F5-844C-B7D4-BB21017389FC}" srcId="{7F7F0A0F-3542-2547-92D7-D2E3FFDF300D}" destId="{9C526B29-9B56-4040-B868-1AED1E397122}" srcOrd="2" destOrd="0" parTransId="{D418B6DC-8000-494B-A2D4-417E8AFDDF08}" sibTransId="{ECC99839-00B7-1649-9337-A79A8DD0B811}"/>
    <dgm:cxn modelId="{89FCCC6A-9D5E-CA4E-86F1-B94D9E445A4A}" type="presOf" srcId="{B68689C5-4022-084E-BAD1-FAD27CE911B4}" destId="{998BF40D-9555-FE43-959D-F7AEE2CFEFB6}" srcOrd="0" destOrd="2" presId="urn:microsoft.com/office/officeart/2005/8/layout/process3"/>
    <dgm:cxn modelId="{DC5B7C6F-35EC-E94D-9497-AA81A82B90DB}" type="presOf" srcId="{816EEBA0-A195-6C45-A952-1BE2BC386972}" destId="{28657C3D-DDF0-364E-91F8-2880C083EBFC}" srcOrd="1" destOrd="0" presId="urn:microsoft.com/office/officeart/2005/8/layout/process3"/>
    <dgm:cxn modelId="{8CE5DF74-F408-A347-846A-C3D9FD75819E}" type="presOf" srcId="{3394532C-0A6A-3944-BC8C-F1833F96A3C3}" destId="{80F55BB7-91DF-DF43-B3AE-B2D8C77F7B36}" srcOrd="0" destOrd="0" presId="urn:microsoft.com/office/officeart/2005/8/layout/process3"/>
    <dgm:cxn modelId="{71DEBE7C-18AC-C240-BE0E-B5F1373F80E6}" type="presOf" srcId="{0E1C913C-B525-2B40-9EF3-74512B8C2B4D}" destId="{6707B451-81B0-AA48-97E5-21047046D4FE}" srcOrd="0" destOrd="1" presId="urn:microsoft.com/office/officeart/2005/8/layout/process3"/>
    <dgm:cxn modelId="{90C70D84-87A7-4C46-9063-D314C9203B57}" srcId="{7F7F0A0F-3542-2547-92D7-D2E3FFDF300D}" destId="{DA0234C5-B33B-3744-B36F-8B4B5CAE9097}" srcOrd="4" destOrd="0" parTransId="{D705AC1E-6EC1-6141-9B59-C156FEEDA6EE}" sibTransId="{A39BED68-287B-5246-AD70-ED102567E0D6}"/>
    <dgm:cxn modelId="{0519C895-E172-6D4C-8D04-BA733D683B30}" type="presOf" srcId="{9C526B29-9B56-4040-B868-1AED1E397122}" destId="{F30148FC-9748-304A-971A-6FC99ECC6F9C}" srcOrd="0" destOrd="2" presId="urn:microsoft.com/office/officeart/2005/8/layout/process3"/>
    <dgm:cxn modelId="{B31E2C9B-08CB-9B41-8DCF-3AABC55CBDA2}" srcId="{3394532C-0A6A-3944-BC8C-F1833F96A3C3}" destId="{8FB9F787-3FBB-CD4C-96CF-30CD70FA1E78}" srcOrd="4" destOrd="0" parTransId="{4DEA1D8D-70E7-E944-AF32-A35D7F74D27B}" sibTransId="{FAC053FD-3523-7D46-BA8A-D9CD36E88471}"/>
    <dgm:cxn modelId="{EB3E31A7-08C5-A943-A4B6-70AE69298F0D}" srcId="{7F7F0A0F-3542-2547-92D7-D2E3FFDF300D}" destId="{A482CF3E-3A65-174B-986B-5630F2CB9897}" srcOrd="0" destOrd="0" parTransId="{CC670604-7D24-044F-A5CF-AD00FF2B2935}" sibTransId="{85CC0DB2-AE96-E340-B5EF-5870F51EACC2}"/>
    <dgm:cxn modelId="{8B2625B8-BD2F-1E4E-B92B-933323E85CB2}" type="presOf" srcId="{816EEBA0-A195-6C45-A952-1BE2BC386972}" destId="{FB9DDBB3-D8F9-AA4E-B960-D06C93C43FEB}" srcOrd="0" destOrd="0" presId="urn:microsoft.com/office/officeart/2005/8/layout/process3"/>
    <dgm:cxn modelId="{834CFDBD-0311-E74E-91ED-71A5E49ED42F}" srcId="{7F7F0A0F-3542-2547-92D7-D2E3FFDF300D}" destId="{551A0967-A12E-E948-819D-972E04AC960C}" srcOrd="1" destOrd="0" parTransId="{B3173237-C63B-354A-B5F9-F67C229AC884}" sibTransId="{810C111E-8ABB-AC4C-829D-8EE0030D856D}"/>
    <dgm:cxn modelId="{34E01FC1-3BAD-BF42-A3FF-DFA644BB9AD0}" type="presOf" srcId="{5C1E3C9B-52E9-0D4C-9240-C7EA127A974E}" destId="{8FB73850-3850-D141-AE98-CB2C32C91B6C}" srcOrd="0" destOrd="0" presId="urn:microsoft.com/office/officeart/2005/8/layout/process3"/>
    <dgm:cxn modelId="{59BBB7C5-B056-F544-8D01-F3A376BB1304}" type="presOf" srcId="{DA0234C5-B33B-3744-B36F-8B4B5CAE9097}" destId="{F30148FC-9748-304A-971A-6FC99ECC6F9C}" srcOrd="0" destOrd="4" presId="urn:microsoft.com/office/officeart/2005/8/layout/process3"/>
    <dgm:cxn modelId="{07162FC6-4EB4-EF48-8589-B80EFA4D1FE5}" srcId="{3394532C-0A6A-3944-BC8C-F1833F96A3C3}" destId="{ED63CBC6-C2E5-514E-83F7-75E765845B59}" srcOrd="0" destOrd="0" parTransId="{0CCC6FD7-E323-5942-B898-F0FD4EC69BC4}" sibTransId="{2EF84F0E-4EC0-FA43-8B31-CA0790CFB505}"/>
    <dgm:cxn modelId="{C145A4C8-DDB6-6F41-B50C-FA2EE0CA9FB2}" type="presOf" srcId="{7F7F0A0F-3542-2547-92D7-D2E3FFDF300D}" destId="{45942ED1-398D-AA45-9E11-6A6E4DF60904}" srcOrd="0" destOrd="0" presId="urn:microsoft.com/office/officeart/2005/8/layout/process3"/>
    <dgm:cxn modelId="{301D8FC9-E926-E147-826F-9907CC95734C}" srcId="{3394532C-0A6A-3944-BC8C-F1833F96A3C3}" destId="{B68689C5-4022-084E-BAD1-FAD27CE911B4}" srcOrd="2" destOrd="0" parTransId="{6B9900B2-F85C-D040-B790-89434712063E}" sibTransId="{25D58F25-DAA8-4C45-AB17-4C64AC0AD15E}"/>
    <dgm:cxn modelId="{4DA8B9CA-5B94-0E4A-849C-9B8D585C29CD}" type="presOf" srcId="{805CDBC9-899B-0142-801D-73CDD122BAC3}" destId="{998BF40D-9555-FE43-959D-F7AEE2CFEFB6}" srcOrd="0" destOrd="3" presId="urn:microsoft.com/office/officeart/2005/8/layout/process3"/>
    <dgm:cxn modelId="{80863DCC-56DA-9F49-8290-2ADE235AA299}" srcId="{C1FE5BE5-20BE-994E-89E7-8CE77480AE99}" destId="{0E1C913C-B525-2B40-9EF3-74512B8C2B4D}" srcOrd="1" destOrd="0" parTransId="{0A973180-F5A4-F244-A8C4-9DCC26B9FA8D}" sibTransId="{6443B1E0-2DCD-994D-AC1E-29A69C434E2C}"/>
    <dgm:cxn modelId="{764856CF-A3DD-6D44-99B0-6C608FE0754B}" srcId="{C1FE5BE5-20BE-994E-89E7-8CE77480AE99}" destId="{46D72404-4622-AF4D-9883-92AD73EA19A7}" srcOrd="2" destOrd="0" parTransId="{CCF62901-93AC-CD44-ACD8-1851B8804F79}" sibTransId="{117E10A7-C775-AF47-90F2-F4A58C5972BC}"/>
    <dgm:cxn modelId="{8430D1D5-8E13-4341-BE9D-5F0C099B7BD5}" type="presOf" srcId="{ED63CBC6-C2E5-514E-83F7-75E765845B59}" destId="{998BF40D-9555-FE43-959D-F7AEE2CFEFB6}" srcOrd="0" destOrd="0" presId="urn:microsoft.com/office/officeart/2005/8/layout/process3"/>
    <dgm:cxn modelId="{7C28F9D8-B855-AA40-B617-FBCBCF40E31B}" srcId="{5C1E3C9B-52E9-0D4C-9240-C7EA127A974E}" destId="{7F7F0A0F-3542-2547-92D7-D2E3FFDF300D}" srcOrd="1" destOrd="0" parTransId="{4B30319D-762E-2542-A029-8B5188053978}" sibTransId="{6A2FE586-C474-064A-9ED5-FB932305FCA9}"/>
    <dgm:cxn modelId="{4EBE31DA-27E7-C243-AE75-03C04EF103D4}" srcId="{3394532C-0A6A-3944-BC8C-F1833F96A3C3}" destId="{805CDBC9-899B-0142-801D-73CDD122BAC3}" srcOrd="3" destOrd="0" parTransId="{0A08BE90-F2F3-9A44-A590-56F4FEEF7162}" sibTransId="{57DB7F58-D03C-E140-B3D7-AD22C8B077D3}"/>
    <dgm:cxn modelId="{3D7A24E0-5B1E-2344-9CC1-46C091534084}" type="presOf" srcId="{C1FE5BE5-20BE-994E-89E7-8CE77480AE99}" destId="{7380F754-95F6-0946-8593-F76DB621D3BC}" srcOrd="0" destOrd="0" presId="urn:microsoft.com/office/officeart/2005/8/layout/process3"/>
    <dgm:cxn modelId="{AC6D5CE2-A605-D84D-83B6-B497D09BE16A}" type="presOf" srcId="{610C876C-B5A2-3748-8439-153C9B89A02A}" destId="{6707B451-81B0-AA48-97E5-21047046D4FE}" srcOrd="0" destOrd="4" presId="urn:microsoft.com/office/officeart/2005/8/layout/process3"/>
    <dgm:cxn modelId="{A47207E3-354A-0D49-A5E7-2714D7322410}" type="presOf" srcId="{C1FE5BE5-20BE-994E-89E7-8CE77480AE99}" destId="{92D575E1-D297-FF49-91F6-AA591A198BC7}" srcOrd="1" destOrd="0" presId="urn:microsoft.com/office/officeart/2005/8/layout/process3"/>
    <dgm:cxn modelId="{87703BE6-9D06-2648-83E2-C511EE977B7B}" srcId="{5C1E3C9B-52E9-0D4C-9240-C7EA127A974E}" destId="{C1FE5BE5-20BE-994E-89E7-8CE77480AE99}" srcOrd="0" destOrd="0" parTransId="{D8CF25A1-B8F1-2F4F-AD80-B777884BF068}" sibTransId="{816EEBA0-A195-6C45-A952-1BE2BC386972}"/>
    <dgm:cxn modelId="{F1D733E8-A358-124C-80E1-C5A9DF9054CF}" type="presOf" srcId="{6A2FE586-C474-064A-9ED5-FB932305FCA9}" destId="{3327C3F3-A750-484E-B708-54D6FF663040}" srcOrd="1" destOrd="0" presId="urn:microsoft.com/office/officeart/2005/8/layout/process3"/>
    <dgm:cxn modelId="{AA70BCEA-7FAE-9440-A66D-A2AABF87863A}" type="presOf" srcId="{8FB9F787-3FBB-CD4C-96CF-30CD70FA1E78}" destId="{998BF40D-9555-FE43-959D-F7AEE2CFEFB6}" srcOrd="0" destOrd="4" presId="urn:microsoft.com/office/officeart/2005/8/layout/process3"/>
    <dgm:cxn modelId="{D1F866FF-E429-614A-AFF3-57119E6430E9}" type="presOf" srcId="{6237C61E-862B-2D4E-9C50-17EEC59A608D}" destId="{6707B451-81B0-AA48-97E5-21047046D4FE}" srcOrd="0" destOrd="3" presId="urn:microsoft.com/office/officeart/2005/8/layout/process3"/>
    <dgm:cxn modelId="{6510D2FF-DB9B-E748-BA48-6A128A88D2B9}" srcId="{C1FE5BE5-20BE-994E-89E7-8CE77480AE99}" destId="{610C876C-B5A2-3748-8439-153C9B89A02A}" srcOrd="4" destOrd="0" parTransId="{5F898B88-4852-674D-A838-803169956032}" sibTransId="{51F27E17-1054-8441-9E4E-B32FD66B8A8A}"/>
    <dgm:cxn modelId="{E7FFAFA2-F6D5-4941-8C5F-37DD7A02F314}" type="presParOf" srcId="{8FB73850-3850-D141-AE98-CB2C32C91B6C}" destId="{E28D5927-CE41-FE4F-9139-5DC3B951EA6D}" srcOrd="0" destOrd="0" presId="urn:microsoft.com/office/officeart/2005/8/layout/process3"/>
    <dgm:cxn modelId="{1022F1AF-C30F-AC4F-B32C-C8740C8479EB}" type="presParOf" srcId="{E28D5927-CE41-FE4F-9139-5DC3B951EA6D}" destId="{7380F754-95F6-0946-8593-F76DB621D3BC}" srcOrd="0" destOrd="0" presId="urn:microsoft.com/office/officeart/2005/8/layout/process3"/>
    <dgm:cxn modelId="{9F3FBD3C-64D1-FC41-8DCB-6A025C847BDE}" type="presParOf" srcId="{E28D5927-CE41-FE4F-9139-5DC3B951EA6D}" destId="{92D575E1-D297-FF49-91F6-AA591A198BC7}" srcOrd="1" destOrd="0" presId="urn:microsoft.com/office/officeart/2005/8/layout/process3"/>
    <dgm:cxn modelId="{03F7B8A1-C3BC-A140-9449-951E6C9AAAE3}" type="presParOf" srcId="{E28D5927-CE41-FE4F-9139-5DC3B951EA6D}" destId="{6707B451-81B0-AA48-97E5-21047046D4FE}" srcOrd="2" destOrd="0" presId="urn:microsoft.com/office/officeart/2005/8/layout/process3"/>
    <dgm:cxn modelId="{54CBA813-67DA-5C4B-905A-3EF7129BE2E4}" type="presParOf" srcId="{8FB73850-3850-D141-AE98-CB2C32C91B6C}" destId="{FB9DDBB3-D8F9-AA4E-B960-D06C93C43FEB}" srcOrd="1" destOrd="0" presId="urn:microsoft.com/office/officeart/2005/8/layout/process3"/>
    <dgm:cxn modelId="{57986EF8-2ECE-5B49-AB4A-FD102A866DB0}" type="presParOf" srcId="{FB9DDBB3-D8F9-AA4E-B960-D06C93C43FEB}" destId="{28657C3D-DDF0-364E-91F8-2880C083EBFC}" srcOrd="0" destOrd="0" presId="urn:microsoft.com/office/officeart/2005/8/layout/process3"/>
    <dgm:cxn modelId="{12D9FE18-0706-864D-A704-49998E9B29B0}" type="presParOf" srcId="{8FB73850-3850-D141-AE98-CB2C32C91B6C}" destId="{B69BB009-51AF-CC47-9E94-77EA2229E664}" srcOrd="2" destOrd="0" presId="urn:microsoft.com/office/officeart/2005/8/layout/process3"/>
    <dgm:cxn modelId="{B92D39C7-3B20-D24C-A2C3-4B668F16F35C}" type="presParOf" srcId="{B69BB009-51AF-CC47-9E94-77EA2229E664}" destId="{45942ED1-398D-AA45-9E11-6A6E4DF60904}" srcOrd="0" destOrd="0" presId="urn:microsoft.com/office/officeart/2005/8/layout/process3"/>
    <dgm:cxn modelId="{49577E4E-3598-254F-A1D3-6E94D2446FE9}" type="presParOf" srcId="{B69BB009-51AF-CC47-9E94-77EA2229E664}" destId="{D7161B7F-410D-5040-8177-42CF31CCF7AD}" srcOrd="1" destOrd="0" presId="urn:microsoft.com/office/officeart/2005/8/layout/process3"/>
    <dgm:cxn modelId="{71C90457-7A59-BD49-BCFD-9FDFC953164F}" type="presParOf" srcId="{B69BB009-51AF-CC47-9E94-77EA2229E664}" destId="{F30148FC-9748-304A-971A-6FC99ECC6F9C}" srcOrd="2" destOrd="0" presId="urn:microsoft.com/office/officeart/2005/8/layout/process3"/>
    <dgm:cxn modelId="{0A52ECF8-8462-E840-977D-55A8DB49B32D}" type="presParOf" srcId="{8FB73850-3850-D141-AE98-CB2C32C91B6C}" destId="{45E1D056-D912-844A-BC6C-05412702AE13}" srcOrd="3" destOrd="0" presId="urn:microsoft.com/office/officeart/2005/8/layout/process3"/>
    <dgm:cxn modelId="{8709CA78-D054-464B-A7AB-BA6CFDA3C670}" type="presParOf" srcId="{45E1D056-D912-844A-BC6C-05412702AE13}" destId="{3327C3F3-A750-484E-B708-54D6FF663040}" srcOrd="0" destOrd="0" presId="urn:microsoft.com/office/officeart/2005/8/layout/process3"/>
    <dgm:cxn modelId="{1509C426-5ED2-014B-8E1A-9EDF88A98597}" type="presParOf" srcId="{8FB73850-3850-D141-AE98-CB2C32C91B6C}" destId="{F1102E02-C554-5A43-A796-F51EFFD728CB}" srcOrd="4" destOrd="0" presId="urn:microsoft.com/office/officeart/2005/8/layout/process3"/>
    <dgm:cxn modelId="{2499C02F-135A-904A-B17D-D7B69CDFD8DF}" type="presParOf" srcId="{F1102E02-C554-5A43-A796-F51EFFD728CB}" destId="{80F55BB7-91DF-DF43-B3AE-B2D8C77F7B36}" srcOrd="0" destOrd="0" presId="urn:microsoft.com/office/officeart/2005/8/layout/process3"/>
    <dgm:cxn modelId="{68B00546-AA52-1742-9736-F963DB5B92F4}" type="presParOf" srcId="{F1102E02-C554-5A43-A796-F51EFFD728CB}" destId="{540B0A04-93A3-1244-BC09-73B04558BB24}" srcOrd="1" destOrd="0" presId="urn:microsoft.com/office/officeart/2005/8/layout/process3"/>
    <dgm:cxn modelId="{AA761EB3-33EF-B647-AE4F-F6976A56891E}" type="presParOf" srcId="{F1102E02-C554-5A43-A796-F51EFFD728CB}" destId="{998BF40D-9555-FE43-959D-F7AEE2CFEFB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B802-BC67-294A-B366-A1F98BAC4E46}">
      <dsp:nvSpPr>
        <dsp:cNvPr id="0" name=""/>
        <dsp:cNvSpPr/>
      </dsp:nvSpPr>
      <dsp:spPr>
        <a:xfrm>
          <a:off x="635657" y="71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Generating orthogonal Codes</a:t>
          </a:r>
        </a:p>
      </dsp:txBody>
      <dsp:txXfrm>
        <a:off x="660218" y="25277"/>
        <a:ext cx="2813310" cy="789446"/>
      </dsp:txXfrm>
    </dsp:sp>
    <dsp:sp modelId="{40F447E5-E7B3-C745-9644-AC9C9E858E95}">
      <dsp:nvSpPr>
        <dsp:cNvPr id="0" name=""/>
        <dsp:cNvSpPr/>
      </dsp:nvSpPr>
      <dsp:spPr>
        <a:xfrm rot="5400000">
          <a:off x="1909642" y="860249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891695"/>
        <a:ext cx="226413" cy="220124"/>
      </dsp:txXfrm>
    </dsp:sp>
    <dsp:sp modelId="{1E22AA2F-9C26-D945-904F-9557733EF319}">
      <dsp:nvSpPr>
        <dsp:cNvPr id="0" name=""/>
        <dsp:cNvSpPr/>
      </dsp:nvSpPr>
      <dsp:spPr>
        <a:xfrm>
          <a:off x="635657" y="1258569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Apply</a:t>
          </a:r>
          <a:r>
            <a:rPr lang="de-DE" sz="1800" kern="1200" dirty="0"/>
            <a:t> Cosinus FIR</a:t>
          </a:r>
        </a:p>
      </dsp:txBody>
      <dsp:txXfrm>
        <a:off x="660218" y="1283130"/>
        <a:ext cx="2813310" cy="789446"/>
      </dsp:txXfrm>
    </dsp:sp>
    <dsp:sp modelId="{E72CC1FF-B99A-CA47-B5B5-2F71025495B3}">
      <dsp:nvSpPr>
        <dsp:cNvPr id="0" name=""/>
        <dsp:cNvSpPr/>
      </dsp:nvSpPr>
      <dsp:spPr>
        <a:xfrm rot="5400000">
          <a:off x="1909642" y="2118101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2149547"/>
        <a:ext cx="226413" cy="220124"/>
      </dsp:txXfrm>
    </dsp:sp>
    <dsp:sp modelId="{BA1692B4-3693-3E41-9430-A68EB2196A8A}">
      <dsp:nvSpPr>
        <dsp:cNvPr id="0" name=""/>
        <dsp:cNvSpPr/>
      </dsp:nvSpPr>
      <dsp:spPr>
        <a:xfrm>
          <a:off x="635657" y="2516421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Anchors broadcasting Codes at base station</a:t>
          </a:r>
        </a:p>
      </dsp:txBody>
      <dsp:txXfrm>
        <a:off x="660218" y="2540982"/>
        <a:ext cx="2813310" cy="789446"/>
      </dsp:txXfrm>
    </dsp:sp>
    <dsp:sp modelId="{C75F866C-5224-9440-AF83-C243104BE343}">
      <dsp:nvSpPr>
        <dsp:cNvPr id="0" name=""/>
        <dsp:cNvSpPr/>
      </dsp:nvSpPr>
      <dsp:spPr>
        <a:xfrm rot="5400000">
          <a:off x="1909642" y="3375953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3407399"/>
        <a:ext cx="226413" cy="220124"/>
      </dsp:txXfrm>
    </dsp:sp>
    <dsp:sp modelId="{A9EFAD4B-10C5-9940-9512-BE2E1CC0E027}">
      <dsp:nvSpPr>
        <dsp:cNvPr id="0" name=""/>
        <dsp:cNvSpPr/>
      </dsp:nvSpPr>
      <dsp:spPr>
        <a:xfrm>
          <a:off x="635657" y="3774273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ROV receives Sum of codes</a:t>
          </a:r>
        </a:p>
      </dsp:txBody>
      <dsp:txXfrm>
        <a:off x="660218" y="3798834"/>
        <a:ext cx="2813310" cy="789446"/>
      </dsp:txXfrm>
    </dsp:sp>
    <dsp:sp modelId="{BC29204C-67BE-334F-9723-6A558C830A6B}">
      <dsp:nvSpPr>
        <dsp:cNvPr id="0" name=""/>
        <dsp:cNvSpPr/>
      </dsp:nvSpPr>
      <dsp:spPr>
        <a:xfrm rot="5400000">
          <a:off x="1909642" y="4633806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4665252"/>
        <a:ext cx="226413" cy="220124"/>
      </dsp:txXfrm>
    </dsp:sp>
    <dsp:sp modelId="{93D18229-DDD7-1C4C-87A3-3ABCF6A86AD0}">
      <dsp:nvSpPr>
        <dsp:cNvPr id="0" name=""/>
        <dsp:cNvSpPr/>
      </dsp:nvSpPr>
      <dsp:spPr>
        <a:xfrm>
          <a:off x="635657" y="503212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Calculate delay by max index value of cross-correlation</a:t>
          </a:r>
        </a:p>
      </dsp:txBody>
      <dsp:txXfrm>
        <a:off x="660218" y="5056687"/>
        <a:ext cx="2813310" cy="78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75E1-D297-FF49-91F6-AA591A198BC7}">
      <dsp:nvSpPr>
        <dsp:cNvPr id="0" name=""/>
        <dsp:cNvSpPr/>
      </dsp:nvSpPr>
      <dsp:spPr>
        <a:xfrm>
          <a:off x="1315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06-22 to 7-22</a:t>
          </a:r>
        </a:p>
      </dsp:txBody>
      <dsp:txXfrm>
        <a:off x="1315" y="140001"/>
        <a:ext cx="2317177" cy="679270"/>
      </dsp:txXfrm>
    </dsp:sp>
    <dsp:sp modelId="{6707B451-81B0-AA48-97E5-21047046D4FE}">
      <dsp:nvSpPr>
        <dsp:cNvPr id="0" name=""/>
        <dsp:cNvSpPr/>
      </dsp:nvSpPr>
      <dsp:spPr>
        <a:xfrm>
          <a:off x="0" y="819272"/>
          <a:ext cx="3202269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Initial familiarization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Superficial Research on orthogonal code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Cross-correlation &amp; orthogonality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Motivational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noProof="0" dirty="0"/>
        </a:p>
      </dsp:txBody>
      <dsp:txXfrm>
        <a:off x="88148" y="907420"/>
        <a:ext cx="3025973" cy="2833304"/>
      </dsp:txXfrm>
    </dsp:sp>
    <dsp:sp modelId="{FB9DDBB3-D8F9-AA4E-B960-D06C93C43FEB}">
      <dsp:nvSpPr>
        <dsp:cNvPr id="0" name=""/>
        <dsp:cNvSpPr/>
      </dsp:nvSpPr>
      <dsp:spPr>
        <a:xfrm>
          <a:off x="2780405" y="191181"/>
          <a:ext cx="979254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2780405" y="306563"/>
        <a:ext cx="806181" cy="346146"/>
      </dsp:txXfrm>
    </dsp:sp>
    <dsp:sp modelId="{D7161B7F-410D-5040-8177-42CF31CCF7AD}">
      <dsp:nvSpPr>
        <dsp:cNvPr id="0" name=""/>
        <dsp:cNvSpPr/>
      </dsp:nvSpPr>
      <dsp:spPr>
        <a:xfrm>
          <a:off x="4166142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07-09 to 09-22</a:t>
          </a:r>
        </a:p>
      </dsp:txBody>
      <dsp:txXfrm>
        <a:off x="4166142" y="140001"/>
        <a:ext cx="2317177" cy="679270"/>
      </dsp:txXfrm>
    </dsp:sp>
    <dsp:sp modelId="{F30148FC-9748-304A-971A-6FC99ECC6F9C}">
      <dsp:nvSpPr>
        <dsp:cNvPr id="0" name=""/>
        <dsp:cNvSpPr/>
      </dsp:nvSpPr>
      <dsp:spPr>
        <a:xfrm>
          <a:off x="4151114" y="819272"/>
          <a:ext cx="324513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Analysis of relation between parameters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Localization algorithms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Selecting and testing different orthogonal codes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Researching and Implementation in 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MATLAB Simulation</a:t>
          </a:r>
        </a:p>
      </dsp:txBody>
      <dsp:txXfrm>
        <a:off x="4239262" y="907420"/>
        <a:ext cx="3068841" cy="2833304"/>
      </dsp:txXfrm>
    </dsp:sp>
    <dsp:sp modelId="{45E1D056-D912-844A-BC6C-05412702AE13}">
      <dsp:nvSpPr>
        <dsp:cNvPr id="0" name=""/>
        <dsp:cNvSpPr/>
      </dsp:nvSpPr>
      <dsp:spPr>
        <a:xfrm>
          <a:off x="6953670" y="191181"/>
          <a:ext cx="997142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6953670" y="306563"/>
        <a:ext cx="824069" cy="346146"/>
      </dsp:txXfrm>
    </dsp:sp>
    <dsp:sp modelId="{540B0A04-93A3-1244-BC09-73B04558BB24}">
      <dsp:nvSpPr>
        <dsp:cNvPr id="0" name=""/>
        <dsp:cNvSpPr/>
      </dsp:nvSpPr>
      <dsp:spPr>
        <a:xfrm>
          <a:off x="8364720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09-22 to 12-22</a:t>
          </a:r>
        </a:p>
      </dsp:txBody>
      <dsp:txXfrm>
        <a:off x="8364720" y="140001"/>
        <a:ext cx="2317177" cy="679270"/>
      </dsp:txXfrm>
    </dsp:sp>
    <dsp:sp modelId="{998BF40D-9555-FE43-959D-F7AEE2CFEFB6}">
      <dsp:nvSpPr>
        <dsp:cNvPr id="0" name=""/>
        <dsp:cNvSpPr/>
      </dsp:nvSpPr>
      <dsp:spPr>
        <a:xfrm>
          <a:off x="8353719" y="819272"/>
          <a:ext cx="329101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Documentation of Code and Research (LaTeX)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Optimization of Scripts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Correct mistakes in Code and Docs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presentation</a:t>
          </a:r>
        </a:p>
      </dsp:txBody>
      <dsp:txXfrm>
        <a:off x="8441867" y="907420"/>
        <a:ext cx="3114721" cy="283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6327E-8269-FE41-BB8C-EABD348E89B2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4367-2526-DE47-9872-030F79976DD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Orthogonal codes used in </a:t>
            </a:r>
            <a:r>
              <a:rPr lang="en-US" dirty="0" err="1"/>
              <a:t>cdma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EF77D-3CB5-D63B-6EF2-D74F17509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560ACD-C561-87CE-2775-396BF87E2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4BDF7-2939-D4A2-72CE-5F0B1F3F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0909-C4DB-F841-9A81-52F5591EFB23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A11933-1BDC-8217-C5E0-DF59E93C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D636D-8AC0-FD4F-A098-1B1A9FAD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6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16785-2530-6603-3CA1-00D95D3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C1E2F3-6341-7123-772E-DA2A335A4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3BCA1F-023C-608B-E717-DB1C9CB8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40CE-BEEE-9041-B220-F254FB48C002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FD7A-35E4-58B1-C704-7C748BF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B5D82-06AA-3570-411F-178579BE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9BD6F8-4B88-4D26-0432-F912233E6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F73A72-A0C2-0B62-60F7-407095EAB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EF0D9-8572-ACE0-560F-419E485F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602F-68D2-CD43-B015-1788EC7AFFCF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83303-5B9D-BB29-02DC-2005FF0E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198FA-61B4-1B0E-3A2D-BA624463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3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CAD2-E6B1-8184-822C-D22254C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6CDA4-2C03-900E-A563-8B13981B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5015-9CF8-74D8-A2CF-5890FC0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9D25-955C-FD4B-BC18-1BDFDC971625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31C7-7C96-AF46-56FA-ED09823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77B16-11EF-60CD-3872-900A0CD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4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0F64F-C188-4975-AB3B-0A1BC1F9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4CD40B-D696-38BA-0695-B864FE02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89FAC-9404-E762-E6FA-57010007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30B7-CFBF-A542-A42F-032376C4E785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60FE8-4C21-506F-7F38-67F2689D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3C5A8-FD5D-CDE2-5EC0-B44596CF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56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7FC4-B782-EB11-0B1A-D32199F8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4863E5-1FD6-137A-2E45-29E54E6D4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22688-84BD-2346-CB09-CE9B358C3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F78D4-D0C5-1C94-C09F-BFFFBC28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BB1C-F1AC-8941-9A2E-928659187BC1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7CBC04-F604-F5D4-ACD4-0BA895F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7F006-F4C9-4B32-D789-8566406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57263-69A7-CD06-4F67-7B53E3F2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16F8C5-DC6D-AC6D-0297-44C0FDBC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41283E-23EA-D41C-A814-FF01F0783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76B9D3-45DF-4E49-E570-5300EF16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BEE1C-3CB5-B6F8-74A9-564DA8E9E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C584CD-5959-A0B7-7644-1FACA126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70F2-C9CF-6F42-A306-DE6F89670328}" type="datetime1">
              <a:rPr lang="de-DE" smtClean="0"/>
              <a:t>11.07.22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563F5-9CD4-47C0-1DFE-B645F99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FE7A24-A3D9-AA06-FB02-E1A6F316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8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0DA4-A3D2-BBBC-1222-C8087C9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1D4DB7-73D5-8519-CC69-8D325D1B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F76-762C-C647-854B-ACE3A7DF67AC}" type="datetime1">
              <a:rPr lang="de-DE" smtClean="0"/>
              <a:t>11.07.22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D7CC6-91AA-D676-F0D5-5B33D2FD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B2575-9BCE-BC0C-453D-6A73B9E4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5D29BE-93EE-22C1-D8CB-60646D8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2A80-37CB-3B4A-9103-841F99609E08}" type="datetime1">
              <a:rPr lang="de-DE" smtClean="0"/>
              <a:t>11.07.22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5E4AD7-F8DC-81BC-55BC-64699260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6915A-FBF1-95D3-ABBB-52601EDC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B136F-2695-E0D2-9E50-52AB29AD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80E150-6B44-0B39-A4A7-532AF48E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51F6EC-A1DC-D8C6-B2DF-D649DB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31CCD-E6CD-1F6F-AFA9-AD5F1176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C5D-E5C8-8843-99AC-A01777B6AE06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9D418-6948-AA7C-0E48-F459A5F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082CA9-B64D-3CFD-BC8F-4BE147E0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3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AADA7-C94B-AF4A-EC41-3D6844E1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BB4A7-A21B-573F-55C3-426D7A641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F7FF76-C648-78AB-0BB4-BC48DE343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82F96-831E-A279-00B0-4E514427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F181-7D36-0041-86B6-7337BC6B3F52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D6AAA4-0577-057E-3B82-DB44880C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62382-E922-4A42-AE9E-77083CB8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4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E9862B-B5AC-43C3-8C34-547280E3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38F1B5-DB8C-B63E-FB0C-104BB42E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9C815-83A8-60E4-DB34-52E1BA4A9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196A-F723-B04D-809B-7147F6CA5EC6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C65AEA-3FCD-C07E-AD8E-DDDC08B3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268C6-BCA4-A23B-CA79-D3A677B70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svg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E31E9-B925-202D-B496-03FACB675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Orthogonal Codes for Acoustic Underwater</a:t>
            </a:r>
            <a:b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</a:br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768E67-ADB4-2E9E-1688-D34EEE06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2055" y="4494371"/>
            <a:ext cx="6557059" cy="1520374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Research Project by </a:t>
            </a:r>
            <a:r>
              <a:rPr lang="en-US" sz="2000" dirty="0" err="1">
                <a:cs typeface="Arial" panose="020B0604020202020204" pitchFamily="34" charset="0"/>
              </a:rPr>
              <a:t>Sergej</a:t>
            </a:r>
            <a:r>
              <a:rPr lang="en-US" sz="2000" dirty="0">
                <a:cs typeface="Arial" panose="020B0604020202020204" pitchFamily="34" charset="0"/>
              </a:rPr>
              <a:t> Keller</a:t>
            </a:r>
          </a:p>
          <a:p>
            <a:r>
              <a:rPr lang="en-US" sz="2000" dirty="0">
                <a:cs typeface="Arial" panose="020B0604020202020204" pitchFamily="34" charset="0"/>
              </a:rPr>
              <a:t>13-07-22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2AE971-12CF-4703-90B7-C73BEE02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73" y="2623226"/>
            <a:ext cx="2920253" cy="16115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4CC208-D566-2AFE-C9D9-4726BFE5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157" t="26498" r="17539" b="26751"/>
          <a:stretch/>
        </p:blipFill>
        <p:spPr>
          <a:xfrm>
            <a:off x="214345" y="5513377"/>
            <a:ext cx="1649179" cy="11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math of correlation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10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014DD53-971B-093B-9D95-B3B09611E3D4}"/>
              </a:ext>
            </a:extLst>
          </p:cNvPr>
          <p:cNvGrpSpPr/>
          <p:nvPr/>
        </p:nvGrpSpPr>
        <p:grpSpPr>
          <a:xfrm>
            <a:off x="378484" y="1433343"/>
            <a:ext cx="7974110" cy="2902270"/>
            <a:chOff x="350311" y="1092215"/>
            <a:chExt cx="7974110" cy="290227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17FED68-A037-0B1B-2458-3376702AFB44}"/>
                </a:ext>
              </a:extLst>
            </p:cNvPr>
            <p:cNvSpPr txBox="1"/>
            <p:nvPr/>
          </p:nvSpPr>
          <p:spPr>
            <a:xfrm>
              <a:off x="350311" y="1092215"/>
              <a:ext cx="7974110" cy="29022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727F3770-DFB0-3598-B858-4010DB60F950}"/>
                    </a:ext>
                  </a:extLst>
                </p:cNvPr>
                <p:cNvSpPr txBox="1"/>
                <p:nvPr/>
              </p:nvSpPr>
              <p:spPr>
                <a:xfrm>
                  <a:off x="652308" y="1248944"/>
                  <a:ext cx="6445941" cy="1130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de-DE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)∙</m:t>
                            </m:r>
                            <m:sSub>
                              <m:sSub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727F3770-DFB0-3598-B858-4010DB60F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08" y="1248944"/>
                  <a:ext cx="6445941" cy="1130053"/>
                </a:xfrm>
                <a:prstGeom prst="rect">
                  <a:avLst/>
                </a:prstGeom>
                <a:blipFill>
                  <a:blip r:embed="rId5"/>
                  <a:stretch>
                    <a:fillRect t="-154444" b="-2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9A1364FC-C180-D0A3-234B-F539B63C93B0}"/>
                    </a:ext>
                  </a:extLst>
                </p:cNvPr>
                <p:cNvSpPr txBox="1"/>
                <p:nvPr/>
              </p:nvSpPr>
              <p:spPr>
                <a:xfrm>
                  <a:off x="652308" y="2960766"/>
                  <a:ext cx="5129414" cy="6956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nor/>
                                  </m:rP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[0,∞]</m:t>
                                </m:r>
                              </m:lim>
                            </m:limLow>
                          </m:fNam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9A1364FC-C180-D0A3-234B-F539B63C9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08" y="2960766"/>
                  <a:ext cx="5129414" cy="695640"/>
                </a:xfrm>
                <a:prstGeom prst="rect">
                  <a:avLst/>
                </a:prstGeom>
                <a:blipFill>
                  <a:blip r:embed="rId6"/>
                  <a:stretch>
                    <a:fillRect l="-2469" t="-545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080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CCC40CC-B647-449C-BC42-80080908E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479" t="3608" r="8132" b="3830"/>
          <a:stretch/>
        </p:blipFill>
        <p:spPr>
          <a:xfrm>
            <a:off x="260188" y="1433343"/>
            <a:ext cx="7893311" cy="514063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cross-correlation plots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9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correlation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6CD2525-9557-C194-A527-D461AC6FC6F7}"/>
              </a:ext>
            </a:extLst>
          </p:cNvPr>
          <p:cNvSpPr txBox="1"/>
          <p:nvPr/>
        </p:nvSpPr>
        <p:spPr>
          <a:xfrm>
            <a:off x="447358" y="4117306"/>
            <a:ext cx="859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of the resulting correlation coefficients shows the time delay (TDOA – Time Difference of Arrival)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can the relation between noise and peak be maximized?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certain parameters change this 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alternative PN Codes be used &amp; are they even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/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5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blipFill>
                <a:blip r:embed="rId3"/>
                <a:stretch>
                  <a:fillRect l="-38182" t="-24000" r="-7273" b="-7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E8728E10-CA15-92FE-3CE5-1758F60B1E2E}"/>
              </a:ext>
            </a:extLst>
          </p:cNvPr>
          <p:cNvSpPr/>
          <p:nvPr/>
        </p:nvSpPr>
        <p:spPr>
          <a:xfrm>
            <a:off x="5287828" y="3177720"/>
            <a:ext cx="907429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FCEAB312-BA9E-DB78-C2B6-C5FC887FDA9B}"/>
              </a:ext>
            </a:extLst>
          </p:cNvPr>
          <p:cNvSpPr/>
          <p:nvPr/>
        </p:nvSpPr>
        <p:spPr>
          <a:xfrm rot="5400000">
            <a:off x="6382916" y="2705822"/>
            <a:ext cx="318360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586827E3-89B7-B219-96A5-6F96220EE48E}"/>
              </a:ext>
            </a:extLst>
          </p:cNvPr>
          <p:cNvSpPr/>
          <p:nvPr/>
        </p:nvSpPr>
        <p:spPr>
          <a:xfrm>
            <a:off x="6932116" y="3190727"/>
            <a:ext cx="960205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700E7D-6105-9176-AB37-9F868E04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12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4C289E-5058-8665-6B4C-DDF90304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35" t="4678" r="7457" b="1474"/>
          <a:stretch/>
        </p:blipFill>
        <p:spPr>
          <a:xfrm>
            <a:off x="372286" y="1419457"/>
            <a:ext cx="4617634" cy="23083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5491E-48C8-B0CC-0DD6-6D1308862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55" t="3132" r="8249" b="3233"/>
          <a:stretch/>
        </p:blipFill>
        <p:spPr>
          <a:xfrm>
            <a:off x="5391172" y="1076059"/>
            <a:ext cx="2301848" cy="17899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465D1E-1675-5F35-F42B-27AF1048A6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479" t="3608" r="8132" b="3830"/>
          <a:stretch/>
        </p:blipFill>
        <p:spPr>
          <a:xfrm>
            <a:off x="7963238" y="1290387"/>
            <a:ext cx="3742557" cy="24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Volltreffer mit einfarbiger Füllung">
            <a:extLst>
              <a:ext uri="{FF2B5EF4-FFF2-40B4-BE49-F238E27FC236}">
                <a16:creationId xmlns:a16="http://schemas.microsoft.com/office/drawing/2014/main" id="{16D439CD-E399-0CA3-2383-1E2998F9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468" y="1104900"/>
            <a:ext cx="4648200" cy="4648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9" y="117306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Project Goals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F60237-B50C-0143-51B4-FE9CD5AE2634}"/>
              </a:ext>
            </a:extLst>
          </p:cNvPr>
          <p:cNvSpPr txBox="1"/>
          <p:nvPr/>
        </p:nvSpPr>
        <p:spPr>
          <a:xfrm>
            <a:off x="447358" y="1278564"/>
            <a:ext cx="8593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Study on orthogonal (random) codes, modulation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different orthogonal code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Tweaking available parameters und collecting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different scenarios on available MATLAB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Implementation of a localization system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&amp; Comparison of implemented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world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of project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E9C5EC-F4BB-4616-DE9D-E3A35DE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5D5FC6-1E6B-535E-3CE4-ABD6DE4A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8683"/>
            <a:ext cx="2920253" cy="1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Roadmap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0DE297A-1789-9AC5-A291-B3583A6D3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019977"/>
              </p:ext>
            </p:extLst>
          </p:nvPr>
        </p:nvGraphicFramePr>
        <p:xfrm>
          <a:off x="340659" y="2169459"/>
          <a:ext cx="11644737" cy="396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A9CFE8-A653-2CA0-B7F5-B2C10667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6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Motivation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2" y="2664884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Application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Underwater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Subsurface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Communication of ROV’s and other UV’s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D54150-AA4D-BBB0-C845-B0E36BEC0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4469374" y="4641935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426848D-889E-35BD-0E81-00E25BC7100E}"/>
              </a:ext>
            </a:extLst>
          </p:cNvPr>
          <p:cNvSpPr txBox="1"/>
          <p:nvPr/>
        </p:nvSpPr>
        <p:spPr>
          <a:xfrm>
            <a:off x="6735682" y="4575538"/>
            <a:ext cx="4977007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/>
            </a:lvl1pPr>
          </a:lstStyle>
          <a:p>
            <a:r>
              <a:rPr lang="en-US" dirty="0"/>
              <a:t>BlueROV2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Affordable &amp; high-performance underwater ROV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Remotely Operated underwater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Rated for diving 100m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11C89D4-EB9E-B800-F438-BCA305CA026A}"/>
              </a:ext>
            </a:extLst>
          </p:cNvPr>
          <p:cNvSpPr txBox="1"/>
          <p:nvPr/>
        </p:nvSpPr>
        <p:spPr>
          <a:xfrm>
            <a:off x="19455" y="6559061"/>
            <a:ext cx="501709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 https://bluerobotics.com/wp-content/uploads/2016/06/IMG_6544-scaled.jpg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5C94982-13E5-C17B-C963-C9094F40FFBB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C7E07-C11B-1D80-AC25-8D17EDAE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3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Setup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4" y="2396637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Base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Acoustic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Anchors with known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most cases deployed at surface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08AF7D-7F24-6F94-FE1C-B8C2F33F04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703252" y="4871301"/>
            <a:ext cx="2009833" cy="1503383"/>
          </a:xfrm>
          <a:prstGeom prst="rect">
            <a:avLst/>
          </a:prstGeom>
        </p:spPr>
      </p:pic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EBDBB9B0-900D-8575-CDD8-B8223D0ED30A}"/>
              </a:ext>
            </a:extLst>
          </p:cNvPr>
          <p:cNvSpPr/>
          <p:nvPr/>
        </p:nvSpPr>
        <p:spPr>
          <a:xfrm>
            <a:off x="6002616" y="2611931"/>
            <a:ext cx="244891" cy="1429345"/>
          </a:xfrm>
          <a:prstGeom prst="rightBrace">
            <a:avLst>
              <a:gd name="adj1" fmla="val 62224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1DFE5-81AC-1374-9563-71DDB84F162C}"/>
              </a:ext>
            </a:extLst>
          </p:cNvPr>
          <p:cNvSpPr txBox="1"/>
          <p:nvPr/>
        </p:nvSpPr>
        <p:spPr>
          <a:xfrm>
            <a:off x="6735684" y="4105767"/>
            <a:ext cx="4977006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Propagation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for measuring distances between ROV and anchors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Combined with multiple anchors absolute position prediction is achievable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5B444A-70FE-1CA7-72A5-BD974388A968}"/>
              </a:ext>
            </a:extLst>
          </p:cNvPr>
          <p:cNvCxnSpPr>
            <a:cxnSpLocks/>
          </p:cNvCxnSpPr>
          <p:nvPr/>
        </p:nvCxnSpPr>
        <p:spPr>
          <a:xfrm flipH="1">
            <a:off x="4007224" y="4041276"/>
            <a:ext cx="806823" cy="9619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245EC0D-B8AF-8BB1-67BA-6286C1BF5AE9}"/>
              </a:ext>
            </a:extLst>
          </p:cNvPr>
          <p:cNvCxnSpPr>
            <a:cxnSpLocks/>
          </p:cNvCxnSpPr>
          <p:nvPr/>
        </p:nvCxnSpPr>
        <p:spPr>
          <a:xfrm>
            <a:off x="2321859" y="4041276"/>
            <a:ext cx="878542" cy="76542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/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/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>
            <a:extLst>
              <a:ext uri="{FF2B5EF4-FFF2-40B4-BE49-F238E27FC236}">
                <a16:creationId xmlns:a16="http://schemas.microsoft.com/office/drawing/2014/main" id="{7A6E574C-BCAA-555F-D938-26C065A22EF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531DE-4D16-CC6D-FC8F-EA23FAA2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63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C253237-2D07-4686-F82F-589B2125B99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ED29222D-0C8E-C22B-3204-DBB60405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76605"/>
              </p:ext>
            </p:extLst>
          </p:nvPr>
        </p:nvGraphicFramePr>
        <p:xfrm>
          <a:off x="6462801" y="1964032"/>
          <a:ext cx="5307286" cy="24177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3643">
                  <a:extLst>
                    <a:ext uri="{9D8B030D-6E8A-4147-A177-3AD203B41FA5}">
                      <a16:colId xmlns:a16="http://schemas.microsoft.com/office/drawing/2014/main" val="2242394022"/>
                    </a:ext>
                  </a:extLst>
                </a:gridCol>
                <a:gridCol w="2653643">
                  <a:extLst>
                    <a:ext uri="{9D8B030D-6E8A-4147-A177-3AD203B41FA5}">
                      <a16:colId xmlns:a16="http://schemas.microsoft.com/office/drawing/2014/main" val="1083636976"/>
                    </a:ext>
                  </a:extLst>
                </a:gridCol>
              </a:tblGrid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2-way ranging (old)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one-way ranging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996609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two times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9810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signal processing at two levels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ROV receives or transmits to anchors only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223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 synchronizing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synchronizing needed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5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two times the acoustic propagation delay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only one time the propagation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479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6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B6DB79-2091-62C8-7965-C565A691582C}"/>
              </a:ext>
            </a:extLst>
          </p:cNvPr>
          <p:cNvSpPr txBox="1"/>
          <p:nvPr/>
        </p:nvSpPr>
        <p:spPr>
          <a:xfrm>
            <a:off x="6527663" y="452738"/>
            <a:ext cx="5282040" cy="4708981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Mathematical: linear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Division Multiple Access (CDMA)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good detection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improves separation from other sequences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Types of 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Pseudorandom Binary Sequences (PRBS)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Linear feedback shift registers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JPL Sequences (2 x LSFR)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Gold Codes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Kasami</a:t>
            </a:r>
            <a:r>
              <a:rPr lang="en-US" sz="2000" dirty="0"/>
              <a:t>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Walsh-functions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F2A00AF-5A51-90FA-F6D8-68141BE534F2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66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202516" y="1444992"/>
            <a:ext cx="9430810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 </a:t>
            </a:r>
            <a:r>
              <a:rPr lang="en-US" dirty="0">
                <a:latin typeface="Abadi" panose="020B0604020104020204" pitchFamily="34" charset="0"/>
              </a:rPr>
              <a:t>– Outline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607FA8-1191-BAD5-5AE0-187D76E5852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C02EF28-F268-7263-EC83-E4FA50E52E9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fik 7" descr="WLAN mit einfarbiger Füllung">
              <a:extLst>
                <a:ext uri="{FF2B5EF4-FFF2-40B4-BE49-F238E27FC236}">
                  <a16:creationId xmlns:a16="http://schemas.microsoft.com/office/drawing/2014/main" id="{7AD20DC7-FF76-3787-68C9-CEEFEDE1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B5611BF-3823-9CEF-CBB4-F0652CA911FD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6CA4F2F9-87BC-7A68-1786-14F25C1889C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fik 10" descr="WLAN mit einfarbiger Füllung">
              <a:extLst>
                <a:ext uri="{FF2B5EF4-FFF2-40B4-BE49-F238E27FC236}">
                  <a16:creationId xmlns:a16="http://schemas.microsoft.com/office/drawing/2014/main" id="{69E9E990-F8DB-6D83-78E9-F914AA59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E97F1-EE8D-4BA6-FD36-181BC385F8C9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45876392-A509-0E8C-1C43-6392B09FB1C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fik 13" descr="WLAN mit einfarbiger Füllung">
              <a:extLst>
                <a:ext uri="{FF2B5EF4-FFF2-40B4-BE49-F238E27FC236}">
                  <a16:creationId xmlns:a16="http://schemas.microsoft.com/office/drawing/2014/main" id="{62618544-A86C-0989-570A-E8A6D486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0A227FC-0812-E8CB-FB2F-85D70B0FC437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E05AA5B-C090-97A6-6D6D-6937F5947FAB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fik 16" descr="WLAN mit einfarbiger Füllung">
              <a:extLst>
                <a:ext uri="{FF2B5EF4-FFF2-40B4-BE49-F238E27FC236}">
                  <a16:creationId xmlns:a16="http://schemas.microsoft.com/office/drawing/2014/main" id="{C5977D56-46E3-55FA-3F9B-770A80E8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7766D8-EB1A-33A6-CFD2-60CCC737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3C35B5B-EB37-CEA2-A2F6-C3563F79A9F4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424EBAC-AE49-D60D-FB64-97FC64B2DAC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7B9280E-BB90-74F8-D6F8-A581775BBCF5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CEFF4BF7-B80A-2300-45E9-F1B341081F27}"/>
              </a:ext>
            </a:extLst>
          </p:cNvPr>
          <p:cNvSpPr/>
          <p:nvPr/>
        </p:nvSpPr>
        <p:spPr>
          <a:xfrm flipH="1">
            <a:off x="6966031" y="280417"/>
            <a:ext cx="914399" cy="6248554"/>
          </a:xfrm>
          <a:prstGeom prst="leftBrace">
            <a:avLst>
              <a:gd name="adj1" fmla="val 8333"/>
              <a:gd name="adj2" fmla="val 52366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9A744032-82F0-7157-BE89-D476817DA97C}"/>
              </a:ext>
            </a:extLst>
          </p:cNvPr>
          <p:cNvCxnSpPr>
            <a:cxnSpLocks/>
          </p:cNvCxnSpPr>
          <p:nvPr/>
        </p:nvCxnSpPr>
        <p:spPr>
          <a:xfrm>
            <a:off x="7833047" y="3551054"/>
            <a:ext cx="1160748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72EF52C0-76FB-2DC2-DDE7-2C51EBE43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816AEF2-7884-9E88-1FDB-E5CE78B28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730534"/>
              </p:ext>
            </p:extLst>
          </p:nvPr>
        </p:nvGraphicFramePr>
        <p:xfrm>
          <a:off x="3729638" y="481263"/>
          <a:ext cx="4133748" cy="5871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F04977-AD4A-DBE3-06F7-2A3C7C74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6</a:t>
            </a:fld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B30882C-7EC4-C537-0DEA-1A34F6A024CD}"/>
              </a:ext>
            </a:extLst>
          </p:cNvPr>
          <p:cNvGrpSpPr/>
          <p:nvPr/>
        </p:nvGrpSpPr>
        <p:grpSpPr>
          <a:xfrm>
            <a:off x="1796496" y="274072"/>
            <a:ext cx="1660946" cy="1030264"/>
            <a:chOff x="587647" y="3269368"/>
            <a:chExt cx="4701965" cy="3047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2EE219A-E08B-2DEE-546E-C39B6D8E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06D7835-6B6F-1ADC-15BA-07C011E51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26CD8768-B93F-76A7-5E0D-6395BE0FC6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855" t="3132" r="8249" b="3233"/>
          <a:stretch/>
        </p:blipFill>
        <p:spPr>
          <a:xfrm>
            <a:off x="1319637" y="1373435"/>
            <a:ext cx="2627921" cy="204353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A24699D-E769-1D6F-199D-054F529A70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435" t="4678" r="7457" b="1474"/>
          <a:stretch/>
        </p:blipFill>
        <p:spPr>
          <a:xfrm>
            <a:off x="1327506" y="3486067"/>
            <a:ext cx="2627921" cy="13136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3DD398E-80E6-E6A0-6483-622BEB0713A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8479" t="3608" r="8132" b="3830"/>
          <a:stretch/>
        </p:blipFill>
        <p:spPr>
          <a:xfrm>
            <a:off x="1359810" y="4838539"/>
            <a:ext cx="2595617" cy="16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88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</a:t>
            </a:r>
            <a:r>
              <a:rPr lang="en-US" dirty="0" err="1">
                <a:latin typeface="Abadi" panose="020B0604020104020204" pitchFamily="34" charset="0"/>
              </a:rPr>
              <a:t>Cosinus</a:t>
            </a:r>
            <a:r>
              <a:rPr lang="en-US" dirty="0">
                <a:latin typeface="Abadi" panose="020B0604020104020204" pitchFamily="34" charset="0"/>
              </a:rPr>
              <a:t> FIR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/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anchors use the raised-cosine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for pulse shaping of generated codes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Impulse response is zero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dirty="0"/>
                </a:b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US" dirty="0"/>
                  <a:t>Eliminates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interferences (ISI)</a:t>
                </a:r>
                <a:br>
                  <a:rPr lang="en-US" dirty="0"/>
                </a:br>
                <a:r>
                  <a:rPr lang="en-US" dirty="0">
                    <a:sym typeface="Wingdings" pitchFamily="2" charset="2"/>
                  </a:rPr>
                  <a:t> filtered signal has limited bandwidth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blipFill>
                <a:blip r:embed="rId2"/>
                <a:stretch>
                  <a:fillRect l="-37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6C8F850-E18B-CC9C-771D-326ECCD60DBD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6A4DC2AF-9DB6-0A98-85AF-9826503747D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fik 27" descr="WLAN mit einfarbiger Füllung">
              <a:extLst>
                <a:ext uri="{FF2B5EF4-FFF2-40B4-BE49-F238E27FC236}">
                  <a16:creationId xmlns:a16="http://schemas.microsoft.com/office/drawing/2014/main" id="{2630D7B4-AC09-7ADF-E2F9-F11FC999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E5F039A-AC09-809D-AF10-F4A1ED0C2008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3275A42D-947B-3AD7-5696-DD8056D980C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BD298100-E4E0-1F89-FE51-15CF378F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047F438-B1D8-F764-8169-DE51103095FD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E75506AB-8031-08BD-D243-5B8A996F815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F40A5C26-48E6-69A2-F79C-C300EF40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75B5DC3-21D9-8458-8353-14C532F9B99D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8125521C-A4B4-B2B5-2510-09A84144F01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EC2489B9-B2C8-4ED1-0785-417B777A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3051961-48EE-0184-1E68-1FB5FFEEFCE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1F944356-E6A7-ED63-3DEF-6053B917DE20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BA4269B-4E12-21DD-57C5-FE96A39C4CE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268CC2E-E662-0D38-9355-D89AAC08169D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CC0FBA69-CE35-1CB4-B033-860892437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7F429B-19D1-56A4-DC8C-2F5B6E87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7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287FAE-91D8-7570-281D-2061901627E5}"/>
              </a:ext>
            </a:extLst>
          </p:cNvPr>
          <p:cNvGrpSpPr/>
          <p:nvPr/>
        </p:nvGrpSpPr>
        <p:grpSpPr>
          <a:xfrm>
            <a:off x="625460" y="3248742"/>
            <a:ext cx="4701965" cy="3047723"/>
            <a:chOff x="587647" y="3269368"/>
            <a:chExt cx="4701965" cy="30477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810C9D5-9398-D7F9-3BDC-B9551913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072DAA9-56E4-1E1A-2F21-3D9AA028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7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anchor codes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B54E57-A0DD-5BD1-C7CB-363904B4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55" t="3132" r="8249" b="3233"/>
          <a:stretch/>
        </p:blipFill>
        <p:spPr>
          <a:xfrm>
            <a:off x="408561" y="1643791"/>
            <a:ext cx="6152732" cy="4784509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8A7EDE6E-DEFE-5F0E-F58E-5211B65A340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CCB1135-45B5-4AAE-CAD3-204F6495390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Grafik 62" descr="WLAN mit einfarbiger Füllung">
              <a:extLst>
                <a:ext uri="{FF2B5EF4-FFF2-40B4-BE49-F238E27FC236}">
                  <a16:creationId xmlns:a16="http://schemas.microsoft.com/office/drawing/2014/main" id="{DE87D7FE-D11C-B7F5-C803-1DE7CD7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20DBFE9-2FF1-BC46-CE37-7D1B5152A59A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129F3F21-C587-6E5D-A4F8-ECA0C6A66D6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fik 65" descr="WLAN mit einfarbiger Füllung">
              <a:extLst>
                <a:ext uri="{FF2B5EF4-FFF2-40B4-BE49-F238E27FC236}">
                  <a16:creationId xmlns:a16="http://schemas.microsoft.com/office/drawing/2014/main" id="{AC8F4DE2-1A65-07B4-A083-B67EDAE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37644085-2C89-8FA2-F243-42738C3B0CDF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E1EA4A6C-63F3-5B5F-45D5-F551B699F48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WLAN mit einfarbiger Füllung">
              <a:extLst>
                <a:ext uri="{FF2B5EF4-FFF2-40B4-BE49-F238E27FC236}">
                  <a16:creationId xmlns:a16="http://schemas.microsoft.com/office/drawing/2014/main" id="{35A79290-6CE0-D53F-600D-1CC0112A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617BD3F-8645-73A3-1395-B3F96BD4E306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73F94B2A-CC66-35A1-B620-AF293C5BA5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fik 71" descr="WLAN mit einfarbiger Füllung">
              <a:extLst>
                <a:ext uri="{FF2B5EF4-FFF2-40B4-BE49-F238E27FC236}">
                  <a16:creationId xmlns:a16="http://schemas.microsoft.com/office/drawing/2014/main" id="{DF3CF1F7-666E-BF91-509A-9224D092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DE0C476-0652-EBD1-8156-C961040C672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71AB5EA-207F-2562-3E19-C2EB7B9B2D8D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2390D9D-016F-5253-533B-B51F72904F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21C1ADC-F786-D080-304A-409D67D31086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F5C8E27A-93D9-1F9B-B482-B56F9A49A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764D7-B4FF-1A66-001C-08659C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8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094C22-D617-EC32-E01E-C8D07A5BF032}"/>
              </a:ext>
            </a:extLst>
          </p:cNvPr>
          <p:cNvSpPr txBox="1"/>
          <p:nvPr/>
        </p:nvSpPr>
        <p:spPr>
          <a:xfrm>
            <a:off x="9353255" y="2559317"/>
            <a:ext cx="16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Sending at the </a:t>
            </a:r>
            <a:br>
              <a:rPr lang="en-US" sz="1800" dirty="0"/>
            </a:br>
            <a:r>
              <a:rPr lang="en-US" sz="1800" dirty="0"/>
              <a:t>same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1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042BFB3-2537-B29C-1D20-A2CF7315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35" t="4678" r="7457" b="1474"/>
          <a:stretch/>
        </p:blipFill>
        <p:spPr>
          <a:xfrm>
            <a:off x="449296" y="1053001"/>
            <a:ext cx="10822001" cy="540984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sum of Codes (no noise)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>
            <a:off x="1630621" y="1220554"/>
            <a:ext cx="657023" cy="1058322"/>
            <a:chOff x="2422687" y="2612988"/>
            <a:chExt cx="914400" cy="1370413"/>
          </a:xfrm>
          <a:effectLst/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>
            <a:off x="2471711" y="4854160"/>
            <a:ext cx="657024" cy="1058322"/>
            <a:chOff x="2422687" y="2612988"/>
            <a:chExt cx="914400" cy="1370413"/>
          </a:xfrm>
          <a:effectLst/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81D02F-935E-1116-9BE2-9BF35928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9</a:t>
            </a:fld>
            <a:endParaRPr lang="de-DE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>
            <a:off x="4537535" y="1220554"/>
            <a:ext cx="657024" cy="1058322"/>
            <a:chOff x="2422687" y="2612988"/>
            <a:chExt cx="914400" cy="1370413"/>
          </a:xfrm>
          <a:effectLst/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>
            <a:off x="4922737" y="4854160"/>
            <a:ext cx="657024" cy="1058322"/>
            <a:chOff x="2422687" y="2612988"/>
            <a:chExt cx="914400" cy="1370413"/>
          </a:xfrm>
          <a:effectLst/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Macintosh PowerPoint</Application>
  <PresentationFormat>Breitbild</PresentationFormat>
  <Paragraphs>124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Abadi</vt:lpstr>
      <vt:lpstr>Arial</vt:lpstr>
      <vt:lpstr>Calibri</vt:lpstr>
      <vt:lpstr>Calibri Light</vt:lpstr>
      <vt:lpstr>Cambria Math</vt:lpstr>
      <vt:lpstr>Office</vt:lpstr>
      <vt:lpstr>Orthogonal Codes for Acoustic Underwater Localization</vt:lpstr>
      <vt:lpstr>Motivation</vt:lpstr>
      <vt:lpstr>Setup</vt:lpstr>
      <vt:lpstr>Overview</vt:lpstr>
      <vt:lpstr>Overview</vt:lpstr>
      <vt:lpstr>Principle – Outline</vt:lpstr>
      <vt:lpstr>Principle – Cosinus FIR</vt:lpstr>
      <vt:lpstr>Principle – anchor codes</vt:lpstr>
      <vt:lpstr>Principle – sum of Codes (no noise)</vt:lpstr>
      <vt:lpstr>Principle – math of correlation</vt:lpstr>
      <vt:lpstr>Principle – cross-correlation plots</vt:lpstr>
      <vt:lpstr>Principle – correlation</vt:lpstr>
      <vt:lpstr>Project Goals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Codes for Acoustic Underwater Localization</dc:title>
  <dc:creator>Sergej Keller</dc:creator>
  <cp:lastModifiedBy>Sergej Keller</cp:lastModifiedBy>
  <cp:revision>1</cp:revision>
  <dcterms:created xsi:type="dcterms:W3CDTF">2022-07-03T14:39:42Z</dcterms:created>
  <dcterms:modified xsi:type="dcterms:W3CDTF">2022-07-12T19:55:20Z</dcterms:modified>
</cp:coreProperties>
</file>